
<file path=[Content_Types].xml><?xml version="1.0" encoding="utf-8"?>
<Types xmlns="http://schemas.openxmlformats.org/package/2006/content-types">
  <Default Extension="bin" ContentType="application/vnd.openxmlformats-officedocument.oleObject"/>
  <Default Extension="jpeg" ContentType="image/jpeg"/>
  <Default Extension="jp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4" r:id="rId4"/>
  </p:sldMasterIdLst>
  <p:notesMasterIdLst>
    <p:notesMasterId r:id="rId47"/>
  </p:notesMasterIdLst>
  <p:sldIdLst>
    <p:sldId id="257" r:id="rId5"/>
    <p:sldId id="457" r:id="rId6"/>
    <p:sldId id="401" r:id="rId7"/>
    <p:sldId id="456" r:id="rId8"/>
    <p:sldId id="458" r:id="rId9"/>
    <p:sldId id="459" r:id="rId10"/>
    <p:sldId id="460" r:id="rId11"/>
    <p:sldId id="461" r:id="rId12"/>
    <p:sldId id="462" r:id="rId13"/>
    <p:sldId id="463" r:id="rId14"/>
    <p:sldId id="464" r:id="rId15"/>
    <p:sldId id="466" r:id="rId16"/>
    <p:sldId id="465" r:id="rId17"/>
    <p:sldId id="406" r:id="rId18"/>
    <p:sldId id="407" r:id="rId19"/>
    <p:sldId id="408" r:id="rId20"/>
    <p:sldId id="414" r:id="rId21"/>
    <p:sldId id="415" r:id="rId22"/>
    <p:sldId id="416" r:id="rId23"/>
    <p:sldId id="417" r:id="rId24"/>
    <p:sldId id="418" r:id="rId25"/>
    <p:sldId id="419" r:id="rId26"/>
    <p:sldId id="421" r:id="rId27"/>
    <p:sldId id="422" r:id="rId28"/>
    <p:sldId id="423" r:id="rId29"/>
    <p:sldId id="424" r:id="rId30"/>
    <p:sldId id="425" r:id="rId31"/>
    <p:sldId id="426" r:id="rId32"/>
    <p:sldId id="427" r:id="rId33"/>
    <p:sldId id="420" r:id="rId34"/>
    <p:sldId id="428" r:id="rId35"/>
    <p:sldId id="468" r:id="rId36"/>
    <p:sldId id="439" r:id="rId37"/>
    <p:sldId id="469" r:id="rId38"/>
    <p:sldId id="470" r:id="rId39"/>
    <p:sldId id="471" r:id="rId40"/>
    <p:sldId id="472" r:id="rId41"/>
    <p:sldId id="473" r:id="rId42"/>
    <p:sldId id="474" r:id="rId43"/>
    <p:sldId id="432" r:id="rId44"/>
    <p:sldId id="467" r:id="rId45"/>
    <p:sldId id="403" r:id="rId46"/>
  </p:sldIdLst>
  <p:sldSz cx="16256000" cy="12192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840" userDrawn="1">
          <p15:clr>
            <a:srgbClr val="A4A3A4"/>
          </p15:clr>
        </p15:guide>
        <p15:guide id="2" pos="512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80"/>
    <a:srgbClr val="5766F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BC947FF-A31A-43BA-B539-596C3D9F51F3}" v="2970" dt="2026-01-12T08:41:33.719"/>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4660"/>
  </p:normalViewPr>
  <p:slideViewPr>
    <p:cSldViewPr snapToGrid="0" showGuides="1">
      <p:cViewPr varScale="1">
        <p:scale>
          <a:sx n="53" d="100"/>
          <a:sy n="53" d="100"/>
        </p:scale>
        <p:origin x="2082" y="276"/>
      </p:cViewPr>
      <p:guideLst>
        <p:guide orient="horz" pos="3840"/>
        <p:guide pos="512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notesMaster" Target="notesMasters/notesMaster1.xml"/><Relationship Id="rId50"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microsoft.com/office/2016/11/relationships/changesInfo" Target="changesInfos/changesInfo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presProps" Target="presProps.xml"/><Relationship Id="rId8" Type="http://schemas.openxmlformats.org/officeDocument/2006/relationships/slide" Target="slides/slide4.xml"/><Relationship Id="rId51"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Kevin Norris" userId="d84b9e7e-0950-4e5f-8b3a-9247635990eb" providerId="ADAL" clId="{1443F517-39A5-4E1E-AB9D-30727286C1FA}"/>
    <pc:docChg chg="undo custSel addSld delSld modSld sldOrd">
      <pc:chgData name="Kevin Norris" userId="d84b9e7e-0950-4e5f-8b3a-9247635990eb" providerId="ADAL" clId="{1443F517-39A5-4E1E-AB9D-30727286C1FA}" dt="2026-01-12T08:41:33.719" v="3834" actId="207"/>
      <pc:docMkLst>
        <pc:docMk/>
      </pc:docMkLst>
      <pc:sldChg chg="modSp mod">
        <pc:chgData name="Kevin Norris" userId="d84b9e7e-0950-4e5f-8b3a-9247635990eb" providerId="ADAL" clId="{1443F517-39A5-4E1E-AB9D-30727286C1FA}" dt="2026-01-12T04:47:45.633" v="80" actId="20577"/>
        <pc:sldMkLst>
          <pc:docMk/>
          <pc:sldMk cId="696880115" sldId="257"/>
        </pc:sldMkLst>
        <pc:spChg chg="mod">
          <ac:chgData name="Kevin Norris" userId="d84b9e7e-0950-4e5f-8b3a-9247635990eb" providerId="ADAL" clId="{1443F517-39A5-4E1E-AB9D-30727286C1FA}" dt="2026-01-12T04:47:45.633" v="80" actId="20577"/>
          <ac:spMkLst>
            <pc:docMk/>
            <pc:sldMk cId="696880115" sldId="257"/>
            <ac:spMk id="9" creationId="{49263BC3-34FC-3FEF-20E1-4BA59ABF7910}"/>
          </ac:spMkLst>
        </pc:spChg>
      </pc:sldChg>
      <pc:sldChg chg="modSp del mod">
        <pc:chgData name="Kevin Norris" userId="d84b9e7e-0950-4e5f-8b3a-9247635990eb" providerId="ADAL" clId="{1443F517-39A5-4E1E-AB9D-30727286C1FA}" dt="2026-01-12T05:05:16.565" v="126" actId="47"/>
        <pc:sldMkLst>
          <pc:docMk/>
          <pc:sldMk cId="3675609428" sldId="399"/>
        </pc:sldMkLst>
        <pc:spChg chg="mod">
          <ac:chgData name="Kevin Norris" userId="d84b9e7e-0950-4e5f-8b3a-9247635990eb" providerId="ADAL" clId="{1443F517-39A5-4E1E-AB9D-30727286C1FA}" dt="2026-01-12T05:03:37.424" v="124" actId="6549"/>
          <ac:spMkLst>
            <pc:docMk/>
            <pc:sldMk cId="3675609428" sldId="399"/>
            <ac:spMk id="2" creationId="{EF86C7BC-1338-4D98-814E-510261DE02E5}"/>
          </ac:spMkLst>
        </pc:spChg>
        <pc:spChg chg="mod">
          <ac:chgData name="Kevin Norris" userId="d84b9e7e-0950-4e5f-8b3a-9247635990eb" providerId="ADAL" clId="{1443F517-39A5-4E1E-AB9D-30727286C1FA}" dt="2026-01-12T05:02:26.103" v="121" actId="6549"/>
          <ac:spMkLst>
            <pc:docMk/>
            <pc:sldMk cId="3675609428" sldId="399"/>
            <ac:spMk id="3" creationId="{75B01EDF-6839-4EA6-89CB-801A2E1F9E2D}"/>
          </ac:spMkLst>
        </pc:spChg>
      </pc:sldChg>
      <pc:sldChg chg="modSp add mod">
        <pc:chgData name="Kevin Norris" userId="d84b9e7e-0950-4e5f-8b3a-9247635990eb" providerId="ADAL" clId="{1443F517-39A5-4E1E-AB9D-30727286C1FA}" dt="2026-01-12T05:06:44.010" v="226" actId="255"/>
        <pc:sldMkLst>
          <pc:docMk/>
          <pc:sldMk cId="4069446502" sldId="401"/>
        </pc:sldMkLst>
        <pc:spChg chg="mod">
          <ac:chgData name="Kevin Norris" userId="d84b9e7e-0950-4e5f-8b3a-9247635990eb" providerId="ADAL" clId="{1443F517-39A5-4E1E-AB9D-30727286C1FA}" dt="2026-01-12T05:06:44.010" v="226" actId="255"/>
          <ac:spMkLst>
            <pc:docMk/>
            <pc:sldMk cId="4069446502" sldId="401"/>
            <ac:spMk id="3" creationId="{9104FB3C-B3DE-4654-ADFE-482CE62A4303}"/>
          </ac:spMkLst>
        </pc:spChg>
      </pc:sldChg>
      <pc:sldChg chg="modSp add mod">
        <pc:chgData name="Kevin Norris" userId="d84b9e7e-0950-4e5f-8b3a-9247635990eb" providerId="ADAL" clId="{1443F517-39A5-4E1E-AB9D-30727286C1FA}" dt="2026-01-12T05:59:17.772" v="917" actId="27636"/>
        <pc:sldMkLst>
          <pc:docMk/>
          <pc:sldMk cId="201768970" sldId="403"/>
        </pc:sldMkLst>
        <pc:spChg chg="mod">
          <ac:chgData name="Kevin Norris" userId="d84b9e7e-0950-4e5f-8b3a-9247635990eb" providerId="ADAL" clId="{1443F517-39A5-4E1E-AB9D-30727286C1FA}" dt="2026-01-12T05:59:17.772" v="917" actId="27636"/>
          <ac:spMkLst>
            <pc:docMk/>
            <pc:sldMk cId="201768970" sldId="403"/>
            <ac:spMk id="3" creationId="{CFD60A38-2102-2998-6FA5-FAB4FFFC6771}"/>
          </ac:spMkLst>
        </pc:spChg>
      </pc:sldChg>
      <pc:sldChg chg="add">
        <pc:chgData name="Kevin Norris" userId="d84b9e7e-0950-4e5f-8b3a-9247635990eb" providerId="ADAL" clId="{1443F517-39A5-4E1E-AB9D-30727286C1FA}" dt="2026-01-12T07:47:58.816" v="1542"/>
        <pc:sldMkLst>
          <pc:docMk/>
          <pc:sldMk cId="894031733" sldId="406"/>
        </pc:sldMkLst>
      </pc:sldChg>
      <pc:sldChg chg="add">
        <pc:chgData name="Kevin Norris" userId="d84b9e7e-0950-4e5f-8b3a-9247635990eb" providerId="ADAL" clId="{1443F517-39A5-4E1E-AB9D-30727286C1FA}" dt="2026-01-12T07:47:58.816" v="1542"/>
        <pc:sldMkLst>
          <pc:docMk/>
          <pc:sldMk cId="1232241203" sldId="407"/>
        </pc:sldMkLst>
      </pc:sldChg>
      <pc:sldChg chg="modSp add mod addAnim delAnim modAnim">
        <pc:chgData name="Kevin Norris" userId="d84b9e7e-0950-4e5f-8b3a-9247635990eb" providerId="ADAL" clId="{1443F517-39A5-4E1E-AB9D-30727286C1FA}" dt="2026-01-12T07:49:35.175" v="1548" actId="207"/>
        <pc:sldMkLst>
          <pc:docMk/>
          <pc:sldMk cId="877934692" sldId="408"/>
        </pc:sldMkLst>
        <pc:spChg chg="mod">
          <ac:chgData name="Kevin Norris" userId="d84b9e7e-0950-4e5f-8b3a-9247635990eb" providerId="ADAL" clId="{1443F517-39A5-4E1E-AB9D-30727286C1FA}" dt="2026-01-12T07:49:35.175" v="1548" actId="207"/>
          <ac:spMkLst>
            <pc:docMk/>
            <pc:sldMk cId="877934692" sldId="408"/>
            <ac:spMk id="2" creationId="{D4AA8204-4B50-4E9B-B7C6-FA612FD86B96}"/>
          </ac:spMkLst>
        </pc:spChg>
        <pc:spChg chg="mod">
          <ac:chgData name="Kevin Norris" userId="d84b9e7e-0950-4e5f-8b3a-9247635990eb" providerId="ADAL" clId="{1443F517-39A5-4E1E-AB9D-30727286C1FA}" dt="2026-01-12T07:48:18.543" v="1543" actId="6549"/>
          <ac:spMkLst>
            <pc:docMk/>
            <pc:sldMk cId="877934692" sldId="408"/>
            <ac:spMk id="3" creationId="{0A7D4100-3479-4D47-A657-A3C13C206424}"/>
          </ac:spMkLst>
        </pc:spChg>
      </pc:sldChg>
      <pc:sldChg chg="modSp add mod">
        <pc:chgData name="Kevin Norris" userId="d84b9e7e-0950-4e5f-8b3a-9247635990eb" providerId="ADAL" clId="{1443F517-39A5-4E1E-AB9D-30727286C1FA}" dt="2026-01-12T07:58:06.276" v="1551" actId="27636"/>
        <pc:sldMkLst>
          <pc:docMk/>
          <pc:sldMk cId="4148874289" sldId="414"/>
        </pc:sldMkLst>
        <pc:spChg chg="mod">
          <ac:chgData name="Kevin Norris" userId="d84b9e7e-0950-4e5f-8b3a-9247635990eb" providerId="ADAL" clId="{1443F517-39A5-4E1E-AB9D-30727286C1FA}" dt="2026-01-12T07:58:06.274" v="1550" actId="27636"/>
          <ac:spMkLst>
            <pc:docMk/>
            <pc:sldMk cId="4148874289" sldId="414"/>
            <ac:spMk id="2" creationId="{9D15FBE3-5B30-436C-8740-8B6B17B51901}"/>
          </ac:spMkLst>
        </pc:spChg>
        <pc:spChg chg="mod">
          <ac:chgData name="Kevin Norris" userId="d84b9e7e-0950-4e5f-8b3a-9247635990eb" providerId="ADAL" clId="{1443F517-39A5-4E1E-AB9D-30727286C1FA}" dt="2026-01-12T07:58:06.276" v="1551" actId="27636"/>
          <ac:spMkLst>
            <pc:docMk/>
            <pc:sldMk cId="4148874289" sldId="414"/>
            <ac:spMk id="3" creationId="{E5F1D527-3C99-4045-82E5-EC8C162DEFEE}"/>
          </ac:spMkLst>
        </pc:spChg>
      </pc:sldChg>
      <pc:sldChg chg="add">
        <pc:chgData name="Kevin Norris" userId="d84b9e7e-0950-4e5f-8b3a-9247635990eb" providerId="ADAL" clId="{1443F517-39A5-4E1E-AB9D-30727286C1FA}" dt="2026-01-12T07:58:06.174" v="1549"/>
        <pc:sldMkLst>
          <pc:docMk/>
          <pc:sldMk cId="2961497058" sldId="415"/>
        </pc:sldMkLst>
      </pc:sldChg>
      <pc:sldChg chg="add">
        <pc:chgData name="Kevin Norris" userId="d84b9e7e-0950-4e5f-8b3a-9247635990eb" providerId="ADAL" clId="{1443F517-39A5-4E1E-AB9D-30727286C1FA}" dt="2026-01-12T07:58:06.174" v="1549"/>
        <pc:sldMkLst>
          <pc:docMk/>
          <pc:sldMk cId="2905363662" sldId="416"/>
        </pc:sldMkLst>
      </pc:sldChg>
      <pc:sldChg chg="add">
        <pc:chgData name="Kevin Norris" userId="d84b9e7e-0950-4e5f-8b3a-9247635990eb" providerId="ADAL" clId="{1443F517-39A5-4E1E-AB9D-30727286C1FA}" dt="2026-01-12T07:58:06.174" v="1549"/>
        <pc:sldMkLst>
          <pc:docMk/>
          <pc:sldMk cId="3214250236" sldId="417"/>
        </pc:sldMkLst>
      </pc:sldChg>
      <pc:sldChg chg="add">
        <pc:chgData name="Kevin Norris" userId="d84b9e7e-0950-4e5f-8b3a-9247635990eb" providerId="ADAL" clId="{1443F517-39A5-4E1E-AB9D-30727286C1FA}" dt="2026-01-12T07:58:06.174" v="1549"/>
        <pc:sldMkLst>
          <pc:docMk/>
          <pc:sldMk cId="492006554" sldId="418"/>
        </pc:sldMkLst>
      </pc:sldChg>
      <pc:sldChg chg="add">
        <pc:chgData name="Kevin Norris" userId="d84b9e7e-0950-4e5f-8b3a-9247635990eb" providerId="ADAL" clId="{1443F517-39A5-4E1E-AB9D-30727286C1FA}" dt="2026-01-12T07:58:06.174" v="1549"/>
        <pc:sldMkLst>
          <pc:docMk/>
          <pc:sldMk cId="335303373" sldId="419"/>
        </pc:sldMkLst>
      </pc:sldChg>
      <pc:sldChg chg="add">
        <pc:chgData name="Kevin Norris" userId="d84b9e7e-0950-4e5f-8b3a-9247635990eb" providerId="ADAL" clId="{1443F517-39A5-4E1E-AB9D-30727286C1FA}" dt="2026-01-12T07:58:06.174" v="1549"/>
        <pc:sldMkLst>
          <pc:docMk/>
          <pc:sldMk cId="2960103273" sldId="420"/>
        </pc:sldMkLst>
      </pc:sldChg>
      <pc:sldChg chg="add">
        <pc:chgData name="Kevin Norris" userId="d84b9e7e-0950-4e5f-8b3a-9247635990eb" providerId="ADAL" clId="{1443F517-39A5-4E1E-AB9D-30727286C1FA}" dt="2026-01-12T07:58:06.174" v="1549"/>
        <pc:sldMkLst>
          <pc:docMk/>
          <pc:sldMk cId="2304171164" sldId="421"/>
        </pc:sldMkLst>
      </pc:sldChg>
      <pc:sldChg chg="add">
        <pc:chgData name="Kevin Norris" userId="d84b9e7e-0950-4e5f-8b3a-9247635990eb" providerId="ADAL" clId="{1443F517-39A5-4E1E-AB9D-30727286C1FA}" dt="2026-01-12T07:58:06.174" v="1549"/>
        <pc:sldMkLst>
          <pc:docMk/>
          <pc:sldMk cId="1269049273" sldId="422"/>
        </pc:sldMkLst>
      </pc:sldChg>
      <pc:sldChg chg="add">
        <pc:chgData name="Kevin Norris" userId="d84b9e7e-0950-4e5f-8b3a-9247635990eb" providerId="ADAL" clId="{1443F517-39A5-4E1E-AB9D-30727286C1FA}" dt="2026-01-12T07:58:06.174" v="1549"/>
        <pc:sldMkLst>
          <pc:docMk/>
          <pc:sldMk cId="116201856" sldId="423"/>
        </pc:sldMkLst>
      </pc:sldChg>
      <pc:sldChg chg="add">
        <pc:chgData name="Kevin Norris" userId="d84b9e7e-0950-4e5f-8b3a-9247635990eb" providerId="ADAL" clId="{1443F517-39A5-4E1E-AB9D-30727286C1FA}" dt="2026-01-12T07:58:06.174" v="1549"/>
        <pc:sldMkLst>
          <pc:docMk/>
          <pc:sldMk cId="810956597" sldId="424"/>
        </pc:sldMkLst>
      </pc:sldChg>
      <pc:sldChg chg="add">
        <pc:chgData name="Kevin Norris" userId="d84b9e7e-0950-4e5f-8b3a-9247635990eb" providerId="ADAL" clId="{1443F517-39A5-4E1E-AB9D-30727286C1FA}" dt="2026-01-12T07:58:06.174" v="1549"/>
        <pc:sldMkLst>
          <pc:docMk/>
          <pc:sldMk cId="141632243" sldId="425"/>
        </pc:sldMkLst>
      </pc:sldChg>
      <pc:sldChg chg="add">
        <pc:chgData name="Kevin Norris" userId="d84b9e7e-0950-4e5f-8b3a-9247635990eb" providerId="ADAL" clId="{1443F517-39A5-4E1E-AB9D-30727286C1FA}" dt="2026-01-12T07:58:06.174" v="1549"/>
        <pc:sldMkLst>
          <pc:docMk/>
          <pc:sldMk cId="3390517435" sldId="426"/>
        </pc:sldMkLst>
      </pc:sldChg>
      <pc:sldChg chg="modSp add mod">
        <pc:chgData name="Kevin Norris" userId="d84b9e7e-0950-4e5f-8b3a-9247635990eb" providerId="ADAL" clId="{1443F517-39A5-4E1E-AB9D-30727286C1FA}" dt="2026-01-12T08:00:07.424" v="1563" actId="207"/>
        <pc:sldMkLst>
          <pc:docMk/>
          <pc:sldMk cId="3945766808" sldId="427"/>
        </pc:sldMkLst>
        <pc:spChg chg="mod">
          <ac:chgData name="Kevin Norris" userId="d84b9e7e-0950-4e5f-8b3a-9247635990eb" providerId="ADAL" clId="{1443F517-39A5-4E1E-AB9D-30727286C1FA}" dt="2026-01-12T08:00:07.424" v="1563" actId="207"/>
          <ac:spMkLst>
            <pc:docMk/>
            <pc:sldMk cId="3945766808" sldId="427"/>
            <ac:spMk id="2" creationId="{938D24A1-4439-48C6-9F6D-2F5DF91D9000}"/>
          </ac:spMkLst>
        </pc:spChg>
      </pc:sldChg>
      <pc:sldChg chg="modSp add mod modAnim">
        <pc:chgData name="Kevin Norris" userId="d84b9e7e-0950-4e5f-8b3a-9247635990eb" providerId="ADAL" clId="{1443F517-39A5-4E1E-AB9D-30727286C1FA}" dt="2026-01-12T07:59:50.874" v="1562" actId="207"/>
        <pc:sldMkLst>
          <pc:docMk/>
          <pc:sldMk cId="1917326294" sldId="428"/>
        </pc:sldMkLst>
        <pc:spChg chg="mod">
          <ac:chgData name="Kevin Norris" userId="d84b9e7e-0950-4e5f-8b3a-9247635990eb" providerId="ADAL" clId="{1443F517-39A5-4E1E-AB9D-30727286C1FA}" dt="2026-01-12T07:59:50.874" v="1562" actId="207"/>
          <ac:spMkLst>
            <pc:docMk/>
            <pc:sldMk cId="1917326294" sldId="428"/>
            <ac:spMk id="2" creationId="{938D24A1-4439-48C6-9F6D-2F5DF91D9000}"/>
          </ac:spMkLst>
        </pc:spChg>
      </pc:sldChg>
      <pc:sldChg chg="modSp add mod addAnim delAnim modAnim">
        <pc:chgData name="Kevin Norris" userId="d84b9e7e-0950-4e5f-8b3a-9247635990eb" providerId="ADAL" clId="{1443F517-39A5-4E1E-AB9D-30727286C1FA}" dt="2026-01-12T07:59:33.091" v="1559"/>
        <pc:sldMkLst>
          <pc:docMk/>
          <pc:sldMk cId="3365199941" sldId="432"/>
        </pc:sldMkLst>
        <pc:spChg chg="mod">
          <ac:chgData name="Kevin Norris" userId="d84b9e7e-0950-4e5f-8b3a-9247635990eb" providerId="ADAL" clId="{1443F517-39A5-4E1E-AB9D-30727286C1FA}" dt="2026-01-12T07:59:19.999" v="1556" actId="207"/>
          <ac:spMkLst>
            <pc:docMk/>
            <pc:sldMk cId="3365199941" sldId="432"/>
            <ac:spMk id="2" creationId="{938D24A1-4439-48C6-9F6D-2F5DF91D9000}"/>
          </ac:spMkLst>
        </pc:spChg>
        <pc:spChg chg="mod">
          <ac:chgData name="Kevin Norris" userId="d84b9e7e-0950-4e5f-8b3a-9247635990eb" providerId="ADAL" clId="{1443F517-39A5-4E1E-AB9D-30727286C1FA}" dt="2026-01-12T07:59:25.512" v="1557" actId="255"/>
          <ac:spMkLst>
            <pc:docMk/>
            <pc:sldMk cId="3365199941" sldId="432"/>
            <ac:spMk id="4" creationId="{2645237E-13B9-4A97-9D3D-EC3777F3037C}"/>
          </ac:spMkLst>
        </pc:spChg>
      </pc:sldChg>
      <pc:sldChg chg="modSp add mod addAnim delAnim modAnim">
        <pc:chgData name="Kevin Norris" userId="d84b9e7e-0950-4e5f-8b3a-9247635990eb" providerId="ADAL" clId="{1443F517-39A5-4E1E-AB9D-30727286C1FA}" dt="2026-01-12T08:02:55.862" v="1568"/>
        <pc:sldMkLst>
          <pc:docMk/>
          <pc:sldMk cId="1005873145" sldId="439"/>
        </pc:sldMkLst>
        <pc:spChg chg="mod">
          <ac:chgData name="Kevin Norris" userId="d84b9e7e-0950-4e5f-8b3a-9247635990eb" providerId="ADAL" clId="{1443F517-39A5-4E1E-AB9D-30727286C1FA}" dt="2026-01-12T08:02:18.565" v="1566" actId="207"/>
          <ac:spMkLst>
            <pc:docMk/>
            <pc:sldMk cId="1005873145" sldId="439"/>
            <ac:spMk id="2" creationId="{938D24A1-4439-48C6-9F6D-2F5DF91D9000}"/>
          </ac:spMkLst>
        </pc:spChg>
        <pc:spChg chg="mod">
          <ac:chgData name="Kevin Norris" userId="d84b9e7e-0950-4e5f-8b3a-9247635990eb" providerId="ADAL" clId="{1443F517-39A5-4E1E-AB9D-30727286C1FA}" dt="2026-01-12T08:02:11.891" v="1565" actId="207"/>
          <ac:spMkLst>
            <pc:docMk/>
            <pc:sldMk cId="1005873145" sldId="439"/>
            <ac:spMk id="4" creationId="{2645237E-13B9-4A97-9D3D-EC3777F3037C}"/>
          </ac:spMkLst>
        </pc:spChg>
      </pc:sldChg>
      <pc:sldChg chg="addSp delSp del mod">
        <pc:chgData name="Kevin Norris" userId="d84b9e7e-0950-4e5f-8b3a-9247635990eb" providerId="ADAL" clId="{1443F517-39A5-4E1E-AB9D-30727286C1FA}" dt="2026-01-12T05:58:47.517" v="857" actId="47"/>
        <pc:sldMkLst>
          <pc:docMk/>
          <pc:sldMk cId="3262021828" sldId="455"/>
        </pc:sldMkLst>
        <pc:picChg chg="add del">
          <ac:chgData name="Kevin Norris" userId="d84b9e7e-0950-4e5f-8b3a-9247635990eb" providerId="ADAL" clId="{1443F517-39A5-4E1E-AB9D-30727286C1FA}" dt="2026-01-12T05:58:13.032" v="854" actId="478"/>
          <ac:picMkLst>
            <pc:docMk/>
            <pc:sldMk cId="3262021828" sldId="455"/>
            <ac:picMk id="2" creationId="{23C463A9-ACD4-CA57-467D-7AC04A98AFB8}"/>
          </ac:picMkLst>
        </pc:picChg>
      </pc:sldChg>
      <pc:sldChg chg="addSp modSp add mod modTransition modAnim">
        <pc:chgData name="Kevin Norris" userId="d84b9e7e-0950-4e5f-8b3a-9247635990eb" providerId="ADAL" clId="{1443F517-39A5-4E1E-AB9D-30727286C1FA}" dt="2026-01-12T05:37:48.163" v="519"/>
        <pc:sldMkLst>
          <pc:docMk/>
          <pc:sldMk cId="1613701342" sldId="456"/>
        </pc:sldMkLst>
        <pc:spChg chg="add mod">
          <ac:chgData name="Kevin Norris" userId="d84b9e7e-0950-4e5f-8b3a-9247635990eb" providerId="ADAL" clId="{1443F517-39A5-4E1E-AB9D-30727286C1FA}" dt="2026-01-12T05:33:09.468" v="500" actId="20577"/>
          <ac:spMkLst>
            <pc:docMk/>
            <pc:sldMk cId="1613701342" sldId="456"/>
            <ac:spMk id="4" creationId="{6E5AEFEA-A475-8221-1A23-49C25F562426}"/>
          </ac:spMkLst>
        </pc:spChg>
      </pc:sldChg>
      <pc:sldChg chg="del">
        <pc:chgData name="Kevin Norris" userId="d84b9e7e-0950-4e5f-8b3a-9247635990eb" providerId="ADAL" clId="{1443F517-39A5-4E1E-AB9D-30727286C1FA}" dt="2026-01-12T05:02:48.083" v="122" actId="47"/>
        <pc:sldMkLst>
          <pc:docMk/>
          <pc:sldMk cId="3270008379" sldId="456"/>
        </pc:sldMkLst>
      </pc:sldChg>
      <pc:sldChg chg="modSp add mod">
        <pc:chgData name="Kevin Norris" userId="d84b9e7e-0950-4e5f-8b3a-9247635990eb" providerId="ADAL" clId="{1443F517-39A5-4E1E-AB9D-30727286C1FA}" dt="2026-01-12T05:05:42.719" v="148" actId="20577"/>
        <pc:sldMkLst>
          <pc:docMk/>
          <pc:sldMk cId="2698463143" sldId="457"/>
        </pc:sldMkLst>
        <pc:spChg chg="mod">
          <ac:chgData name="Kevin Norris" userId="d84b9e7e-0950-4e5f-8b3a-9247635990eb" providerId="ADAL" clId="{1443F517-39A5-4E1E-AB9D-30727286C1FA}" dt="2026-01-12T05:05:42.719" v="148" actId="20577"/>
          <ac:spMkLst>
            <pc:docMk/>
            <pc:sldMk cId="2698463143" sldId="457"/>
            <ac:spMk id="2" creationId="{EF86C7BC-1338-4D98-814E-510261DE02E5}"/>
          </ac:spMkLst>
        </pc:spChg>
      </pc:sldChg>
      <pc:sldChg chg="del">
        <pc:chgData name="Kevin Norris" userId="d84b9e7e-0950-4e5f-8b3a-9247635990eb" providerId="ADAL" clId="{1443F517-39A5-4E1E-AB9D-30727286C1FA}" dt="2026-01-12T05:02:48.083" v="122" actId="47"/>
        <pc:sldMkLst>
          <pc:docMk/>
          <pc:sldMk cId="3504158785" sldId="457"/>
        </pc:sldMkLst>
      </pc:sldChg>
      <pc:sldChg chg="delSp modSp add mod modAnim">
        <pc:chgData name="Kevin Norris" userId="d84b9e7e-0950-4e5f-8b3a-9247635990eb" providerId="ADAL" clId="{1443F517-39A5-4E1E-AB9D-30727286C1FA}" dt="2026-01-12T05:42:23.981" v="541" actId="27636"/>
        <pc:sldMkLst>
          <pc:docMk/>
          <pc:sldMk cId="2639464135" sldId="458"/>
        </pc:sldMkLst>
        <pc:spChg chg="del mod">
          <ac:chgData name="Kevin Norris" userId="d84b9e7e-0950-4e5f-8b3a-9247635990eb" providerId="ADAL" clId="{1443F517-39A5-4E1E-AB9D-30727286C1FA}" dt="2026-01-12T05:40:11.622" v="525" actId="478"/>
          <ac:spMkLst>
            <pc:docMk/>
            <pc:sldMk cId="2639464135" sldId="458"/>
            <ac:spMk id="2" creationId="{C45ADBB8-8262-3294-F6E8-AAD61E958C36}"/>
          </ac:spMkLst>
        </pc:spChg>
        <pc:spChg chg="mod">
          <ac:chgData name="Kevin Norris" userId="d84b9e7e-0950-4e5f-8b3a-9247635990eb" providerId="ADAL" clId="{1443F517-39A5-4E1E-AB9D-30727286C1FA}" dt="2026-01-12T05:42:23.981" v="541" actId="27636"/>
          <ac:spMkLst>
            <pc:docMk/>
            <pc:sldMk cId="2639464135" sldId="458"/>
            <ac:spMk id="3" creationId="{7CED08C6-F571-315C-6B3A-984339D60CF8}"/>
          </ac:spMkLst>
        </pc:spChg>
        <pc:spChg chg="mod">
          <ac:chgData name="Kevin Norris" userId="d84b9e7e-0950-4e5f-8b3a-9247635990eb" providerId="ADAL" clId="{1443F517-39A5-4E1E-AB9D-30727286C1FA}" dt="2026-01-12T05:39:53.412" v="521" actId="6549"/>
          <ac:spMkLst>
            <pc:docMk/>
            <pc:sldMk cId="2639464135" sldId="458"/>
            <ac:spMk id="4" creationId="{B2EAC7D6-A989-6886-9027-26F49FF51D48}"/>
          </ac:spMkLst>
        </pc:spChg>
      </pc:sldChg>
      <pc:sldChg chg="del">
        <pc:chgData name="Kevin Norris" userId="d84b9e7e-0950-4e5f-8b3a-9247635990eb" providerId="ADAL" clId="{1443F517-39A5-4E1E-AB9D-30727286C1FA}" dt="2026-01-12T05:02:48.083" v="122" actId="47"/>
        <pc:sldMkLst>
          <pc:docMk/>
          <pc:sldMk cId="4130145473" sldId="458"/>
        </pc:sldMkLst>
      </pc:sldChg>
      <pc:sldChg chg="modSp add mod ord modAnim">
        <pc:chgData name="Kevin Norris" userId="d84b9e7e-0950-4e5f-8b3a-9247635990eb" providerId="ADAL" clId="{1443F517-39A5-4E1E-AB9D-30727286C1FA}" dt="2026-01-12T06:10:15.407" v="1003" actId="20577"/>
        <pc:sldMkLst>
          <pc:docMk/>
          <pc:sldMk cId="2830872581" sldId="459"/>
        </pc:sldMkLst>
        <pc:spChg chg="mod">
          <ac:chgData name="Kevin Norris" userId="d84b9e7e-0950-4e5f-8b3a-9247635990eb" providerId="ADAL" clId="{1443F517-39A5-4E1E-AB9D-30727286C1FA}" dt="2026-01-12T05:44:21.416" v="610" actId="20577"/>
          <ac:spMkLst>
            <pc:docMk/>
            <pc:sldMk cId="2830872581" sldId="459"/>
            <ac:spMk id="2" creationId="{414DBFA1-903A-6049-8705-17F9341DC043}"/>
          </ac:spMkLst>
        </pc:spChg>
        <pc:spChg chg="mod">
          <ac:chgData name="Kevin Norris" userId="d84b9e7e-0950-4e5f-8b3a-9247635990eb" providerId="ADAL" clId="{1443F517-39A5-4E1E-AB9D-30727286C1FA}" dt="2026-01-12T06:10:15.407" v="1003" actId="20577"/>
          <ac:spMkLst>
            <pc:docMk/>
            <pc:sldMk cId="2830872581" sldId="459"/>
            <ac:spMk id="4" creationId="{2E09C471-4DB4-CA5C-3017-5679610D27B9}"/>
          </ac:spMkLst>
        </pc:spChg>
      </pc:sldChg>
      <pc:sldChg chg="del">
        <pc:chgData name="Kevin Norris" userId="d84b9e7e-0950-4e5f-8b3a-9247635990eb" providerId="ADAL" clId="{1443F517-39A5-4E1E-AB9D-30727286C1FA}" dt="2026-01-12T05:02:48.083" v="122" actId="47"/>
        <pc:sldMkLst>
          <pc:docMk/>
          <pc:sldMk cId="3737624687" sldId="459"/>
        </pc:sldMkLst>
      </pc:sldChg>
      <pc:sldChg chg="modSp add modAnim">
        <pc:chgData name="Kevin Norris" userId="d84b9e7e-0950-4e5f-8b3a-9247635990eb" providerId="ADAL" clId="{1443F517-39A5-4E1E-AB9D-30727286C1FA}" dt="2026-01-12T06:39:38.823" v="1271" actId="20577"/>
        <pc:sldMkLst>
          <pc:docMk/>
          <pc:sldMk cId="235583389" sldId="460"/>
        </pc:sldMkLst>
        <pc:spChg chg="mod">
          <ac:chgData name="Kevin Norris" userId="d84b9e7e-0950-4e5f-8b3a-9247635990eb" providerId="ADAL" clId="{1443F517-39A5-4E1E-AB9D-30727286C1FA}" dt="2026-01-12T06:39:38.823" v="1271" actId="20577"/>
          <ac:spMkLst>
            <pc:docMk/>
            <pc:sldMk cId="235583389" sldId="460"/>
            <ac:spMk id="4" creationId="{D784C72B-08E3-B688-456E-E3818BB963D7}"/>
          </ac:spMkLst>
        </pc:spChg>
      </pc:sldChg>
      <pc:sldChg chg="del">
        <pc:chgData name="Kevin Norris" userId="d84b9e7e-0950-4e5f-8b3a-9247635990eb" providerId="ADAL" clId="{1443F517-39A5-4E1E-AB9D-30727286C1FA}" dt="2026-01-12T05:02:48.083" v="122" actId="47"/>
        <pc:sldMkLst>
          <pc:docMk/>
          <pc:sldMk cId="3115310493" sldId="460"/>
        </pc:sldMkLst>
      </pc:sldChg>
      <pc:sldChg chg="modSp add modAnim">
        <pc:chgData name="Kevin Norris" userId="d84b9e7e-0950-4e5f-8b3a-9247635990eb" providerId="ADAL" clId="{1443F517-39A5-4E1E-AB9D-30727286C1FA}" dt="2026-01-12T06:42:40.446" v="1288" actId="255"/>
        <pc:sldMkLst>
          <pc:docMk/>
          <pc:sldMk cId="1661372395" sldId="461"/>
        </pc:sldMkLst>
        <pc:spChg chg="mod">
          <ac:chgData name="Kevin Norris" userId="d84b9e7e-0950-4e5f-8b3a-9247635990eb" providerId="ADAL" clId="{1443F517-39A5-4E1E-AB9D-30727286C1FA}" dt="2026-01-12T06:42:40.446" v="1288" actId="255"/>
          <ac:spMkLst>
            <pc:docMk/>
            <pc:sldMk cId="1661372395" sldId="461"/>
            <ac:spMk id="3" creationId="{82D1D747-E64A-2553-BD03-636D0A45A12D}"/>
          </ac:spMkLst>
        </pc:spChg>
        <pc:spChg chg="mod">
          <ac:chgData name="Kevin Norris" userId="d84b9e7e-0950-4e5f-8b3a-9247635990eb" providerId="ADAL" clId="{1443F517-39A5-4E1E-AB9D-30727286C1FA}" dt="2026-01-12T06:39:55.801" v="1274" actId="14"/>
          <ac:spMkLst>
            <pc:docMk/>
            <pc:sldMk cId="1661372395" sldId="461"/>
            <ac:spMk id="4" creationId="{D894F645-C597-C193-4139-1A10250674B8}"/>
          </ac:spMkLst>
        </pc:spChg>
      </pc:sldChg>
      <pc:sldChg chg="del">
        <pc:chgData name="Kevin Norris" userId="d84b9e7e-0950-4e5f-8b3a-9247635990eb" providerId="ADAL" clId="{1443F517-39A5-4E1E-AB9D-30727286C1FA}" dt="2026-01-12T05:02:48.083" v="122" actId="47"/>
        <pc:sldMkLst>
          <pc:docMk/>
          <pc:sldMk cId="3848728422" sldId="461"/>
        </pc:sldMkLst>
      </pc:sldChg>
      <pc:sldChg chg="del">
        <pc:chgData name="Kevin Norris" userId="d84b9e7e-0950-4e5f-8b3a-9247635990eb" providerId="ADAL" clId="{1443F517-39A5-4E1E-AB9D-30727286C1FA}" dt="2026-01-12T05:02:48.083" v="122" actId="47"/>
        <pc:sldMkLst>
          <pc:docMk/>
          <pc:sldMk cId="1491813920" sldId="462"/>
        </pc:sldMkLst>
      </pc:sldChg>
      <pc:sldChg chg="modSp add mod">
        <pc:chgData name="Kevin Norris" userId="d84b9e7e-0950-4e5f-8b3a-9247635990eb" providerId="ADAL" clId="{1443F517-39A5-4E1E-AB9D-30727286C1FA}" dt="2026-01-12T06:44:23.903" v="1299" actId="27636"/>
        <pc:sldMkLst>
          <pc:docMk/>
          <pc:sldMk cId="3916570118" sldId="462"/>
        </pc:sldMkLst>
        <pc:spChg chg="mod">
          <ac:chgData name="Kevin Norris" userId="d84b9e7e-0950-4e5f-8b3a-9247635990eb" providerId="ADAL" clId="{1443F517-39A5-4E1E-AB9D-30727286C1FA}" dt="2026-01-12T06:44:23.903" v="1299" actId="27636"/>
          <ac:spMkLst>
            <pc:docMk/>
            <pc:sldMk cId="3916570118" sldId="462"/>
            <ac:spMk id="3" creationId="{3562BB33-DF2C-BD3F-1328-48F428416DEB}"/>
          </ac:spMkLst>
        </pc:spChg>
      </pc:sldChg>
      <pc:sldChg chg="del">
        <pc:chgData name="Kevin Norris" userId="d84b9e7e-0950-4e5f-8b3a-9247635990eb" providerId="ADAL" clId="{1443F517-39A5-4E1E-AB9D-30727286C1FA}" dt="2026-01-12T05:02:48.083" v="122" actId="47"/>
        <pc:sldMkLst>
          <pc:docMk/>
          <pc:sldMk cId="3845429540" sldId="463"/>
        </pc:sldMkLst>
      </pc:sldChg>
      <pc:sldChg chg="delSp modSp add mod modAnim">
        <pc:chgData name="Kevin Norris" userId="d84b9e7e-0950-4e5f-8b3a-9247635990eb" providerId="ADAL" clId="{1443F517-39A5-4E1E-AB9D-30727286C1FA}" dt="2026-01-12T07:16:42.495" v="1460" actId="478"/>
        <pc:sldMkLst>
          <pc:docMk/>
          <pc:sldMk cId="4086976652" sldId="463"/>
        </pc:sldMkLst>
        <pc:spChg chg="mod">
          <ac:chgData name="Kevin Norris" userId="d84b9e7e-0950-4e5f-8b3a-9247635990eb" providerId="ADAL" clId="{1443F517-39A5-4E1E-AB9D-30727286C1FA}" dt="2026-01-12T06:50:20.100" v="1393" actId="14100"/>
          <ac:spMkLst>
            <pc:docMk/>
            <pc:sldMk cId="4086976652" sldId="463"/>
            <ac:spMk id="2" creationId="{3377CCF9-9D5B-50F8-681F-4457DD9D6524}"/>
          </ac:spMkLst>
        </pc:spChg>
        <pc:spChg chg="del mod">
          <ac:chgData name="Kevin Norris" userId="d84b9e7e-0950-4e5f-8b3a-9247635990eb" providerId="ADAL" clId="{1443F517-39A5-4E1E-AB9D-30727286C1FA}" dt="2026-01-12T07:16:42.495" v="1460" actId="478"/>
          <ac:spMkLst>
            <pc:docMk/>
            <pc:sldMk cId="4086976652" sldId="463"/>
            <ac:spMk id="3" creationId="{28D0A50F-F637-5A4D-95A0-44BE6CD9E617}"/>
          </ac:spMkLst>
        </pc:spChg>
        <pc:spChg chg="mod">
          <ac:chgData name="Kevin Norris" userId="d84b9e7e-0950-4e5f-8b3a-9247635990eb" providerId="ADAL" clId="{1443F517-39A5-4E1E-AB9D-30727286C1FA}" dt="2026-01-12T07:16:30.483" v="1459" actId="1076"/>
          <ac:spMkLst>
            <pc:docMk/>
            <pc:sldMk cId="4086976652" sldId="463"/>
            <ac:spMk id="4" creationId="{D9DAA687-C5BD-7A73-FDF7-775795F86732}"/>
          </ac:spMkLst>
        </pc:spChg>
      </pc:sldChg>
      <pc:sldChg chg="delSp modSp add mod modAnim">
        <pc:chgData name="Kevin Norris" userId="d84b9e7e-0950-4e5f-8b3a-9247635990eb" providerId="ADAL" clId="{1443F517-39A5-4E1E-AB9D-30727286C1FA}" dt="2026-01-12T07:24:29.790" v="1461" actId="478"/>
        <pc:sldMkLst>
          <pc:docMk/>
          <pc:sldMk cId="2970605913" sldId="464"/>
        </pc:sldMkLst>
        <pc:spChg chg="del">
          <ac:chgData name="Kevin Norris" userId="d84b9e7e-0950-4e5f-8b3a-9247635990eb" providerId="ADAL" clId="{1443F517-39A5-4E1E-AB9D-30727286C1FA}" dt="2026-01-12T07:24:29.790" v="1461" actId="478"/>
          <ac:spMkLst>
            <pc:docMk/>
            <pc:sldMk cId="2970605913" sldId="464"/>
            <ac:spMk id="3" creationId="{D5E7B38A-40D7-D7F0-1C96-AFBC50010AD2}"/>
          </ac:spMkLst>
        </pc:spChg>
        <pc:spChg chg="mod">
          <ac:chgData name="Kevin Norris" userId="d84b9e7e-0950-4e5f-8b3a-9247635990eb" providerId="ADAL" clId="{1443F517-39A5-4E1E-AB9D-30727286C1FA}" dt="2026-01-12T07:15:53.969" v="1458" actId="20577"/>
          <ac:spMkLst>
            <pc:docMk/>
            <pc:sldMk cId="2970605913" sldId="464"/>
            <ac:spMk id="4" creationId="{337938D8-A378-9F44-5DF2-553AD4223592}"/>
          </ac:spMkLst>
        </pc:spChg>
      </pc:sldChg>
      <pc:sldChg chg="del">
        <pc:chgData name="Kevin Norris" userId="d84b9e7e-0950-4e5f-8b3a-9247635990eb" providerId="ADAL" clId="{1443F517-39A5-4E1E-AB9D-30727286C1FA}" dt="2026-01-12T05:02:48.083" v="122" actId="47"/>
        <pc:sldMkLst>
          <pc:docMk/>
          <pc:sldMk cId="3035474736" sldId="464"/>
        </pc:sldMkLst>
      </pc:sldChg>
      <pc:sldChg chg="modSp add mod ord addAnim delAnim modAnim">
        <pc:chgData name="Kevin Norris" userId="d84b9e7e-0950-4e5f-8b3a-9247635990eb" providerId="ADAL" clId="{1443F517-39A5-4E1E-AB9D-30727286C1FA}" dt="2026-01-12T07:49:19.566" v="1546" actId="6549"/>
        <pc:sldMkLst>
          <pc:docMk/>
          <pc:sldMk cId="2334694016" sldId="465"/>
        </pc:sldMkLst>
        <pc:spChg chg="mod">
          <ac:chgData name="Kevin Norris" userId="d84b9e7e-0950-4e5f-8b3a-9247635990eb" providerId="ADAL" clId="{1443F517-39A5-4E1E-AB9D-30727286C1FA}" dt="2026-01-12T07:49:19.566" v="1546" actId="6549"/>
          <ac:spMkLst>
            <pc:docMk/>
            <pc:sldMk cId="2334694016" sldId="465"/>
            <ac:spMk id="2" creationId="{F4504B64-8F52-466F-965A-7996FABD412C}"/>
          </ac:spMkLst>
        </pc:spChg>
        <pc:spChg chg="mod">
          <ac:chgData name="Kevin Norris" userId="d84b9e7e-0950-4e5f-8b3a-9247635990eb" providerId="ADAL" clId="{1443F517-39A5-4E1E-AB9D-30727286C1FA}" dt="2026-01-12T07:46:06.815" v="1539" actId="20577"/>
          <ac:spMkLst>
            <pc:docMk/>
            <pc:sldMk cId="2334694016" sldId="465"/>
            <ac:spMk id="3" creationId="{6C68F677-738C-4E37-8166-27F610089CA2}"/>
          </ac:spMkLst>
        </pc:spChg>
      </pc:sldChg>
      <pc:sldChg chg="del">
        <pc:chgData name="Kevin Norris" userId="d84b9e7e-0950-4e5f-8b3a-9247635990eb" providerId="ADAL" clId="{1443F517-39A5-4E1E-AB9D-30727286C1FA}" dt="2026-01-12T05:02:48.083" v="122" actId="47"/>
        <pc:sldMkLst>
          <pc:docMk/>
          <pc:sldMk cId="2578403865" sldId="465"/>
        </pc:sldMkLst>
      </pc:sldChg>
      <pc:sldChg chg="modSp add">
        <pc:chgData name="Kevin Norris" userId="d84b9e7e-0950-4e5f-8b3a-9247635990eb" providerId="ADAL" clId="{1443F517-39A5-4E1E-AB9D-30727286C1FA}" dt="2026-01-12T07:35:56.572" v="1469" actId="207"/>
        <pc:sldMkLst>
          <pc:docMk/>
          <pc:sldMk cId="1747980350" sldId="466"/>
        </pc:sldMkLst>
        <pc:spChg chg="mod">
          <ac:chgData name="Kevin Norris" userId="d84b9e7e-0950-4e5f-8b3a-9247635990eb" providerId="ADAL" clId="{1443F517-39A5-4E1E-AB9D-30727286C1FA}" dt="2026-01-12T07:35:56.572" v="1469" actId="207"/>
          <ac:spMkLst>
            <pc:docMk/>
            <pc:sldMk cId="1747980350" sldId="466"/>
            <ac:spMk id="2" creationId="{7268AE98-DD2C-0784-7E57-E8063786E546}"/>
          </ac:spMkLst>
        </pc:spChg>
        <pc:spChg chg="mod">
          <ac:chgData name="Kevin Norris" userId="d84b9e7e-0950-4e5f-8b3a-9247635990eb" providerId="ADAL" clId="{1443F517-39A5-4E1E-AB9D-30727286C1FA}" dt="2026-01-12T07:35:48.057" v="1467" actId="207"/>
          <ac:spMkLst>
            <pc:docMk/>
            <pc:sldMk cId="1747980350" sldId="466"/>
            <ac:spMk id="3" creationId="{20C444C5-EFEB-A5AD-9CFF-AAE23EC9E2EF}"/>
          </ac:spMkLst>
        </pc:spChg>
      </pc:sldChg>
      <pc:sldChg chg="del">
        <pc:chgData name="Kevin Norris" userId="d84b9e7e-0950-4e5f-8b3a-9247635990eb" providerId="ADAL" clId="{1443F517-39A5-4E1E-AB9D-30727286C1FA}" dt="2026-01-12T05:02:48.083" v="122" actId="47"/>
        <pc:sldMkLst>
          <pc:docMk/>
          <pc:sldMk cId="2846732469" sldId="466"/>
        </pc:sldMkLst>
      </pc:sldChg>
      <pc:sldChg chg="add">
        <pc:chgData name="Kevin Norris" userId="d84b9e7e-0950-4e5f-8b3a-9247635990eb" providerId="ADAL" clId="{1443F517-39A5-4E1E-AB9D-30727286C1FA}" dt="2026-01-12T08:03:16.591" v="1569" actId="2890"/>
        <pc:sldMkLst>
          <pc:docMk/>
          <pc:sldMk cId="43830893" sldId="467"/>
        </pc:sldMkLst>
      </pc:sldChg>
      <pc:sldChg chg="del">
        <pc:chgData name="Kevin Norris" userId="d84b9e7e-0950-4e5f-8b3a-9247635990eb" providerId="ADAL" clId="{1443F517-39A5-4E1E-AB9D-30727286C1FA}" dt="2026-01-12T05:02:48.083" v="122" actId="47"/>
        <pc:sldMkLst>
          <pc:docMk/>
          <pc:sldMk cId="1704547877" sldId="467"/>
        </pc:sldMkLst>
      </pc:sldChg>
      <pc:sldChg chg="modSp add mod addAnim delAnim modAnim">
        <pc:chgData name="Kevin Norris" userId="d84b9e7e-0950-4e5f-8b3a-9247635990eb" providerId="ADAL" clId="{1443F517-39A5-4E1E-AB9D-30727286C1FA}" dt="2026-01-12T08:08:15.767" v="1630" actId="14100"/>
        <pc:sldMkLst>
          <pc:docMk/>
          <pc:sldMk cId="1308674432" sldId="468"/>
        </pc:sldMkLst>
        <pc:spChg chg="mod">
          <ac:chgData name="Kevin Norris" userId="d84b9e7e-0950-4e5f-8b3a-9247635990eb" providerId="ADAL" clId="{1443F517-39A5-4E1E-AB9D-30727286C1FA}" dt="2026-01-12T08:08:15.767" v="1630" actId="14100"/>
          <ac:spMkLst>
            <pc:docMk/>
            <pc:sldMk cId="1308674432" sldId="468"/>
            <ac:spMk id="4" creationId="{6823AD90-5A4F-6F71-4CEA-3D98AAEDD01D}"/>
          </ac:spMkLst>
        </pc:spChg>
      </pc:sldChg>
      <pc:sldChg chg="del">
        <pc:chgData name="Kevin Norris" userId="d84b9e7e-0950-4e5f-8b3a-9247635990eb" providerId="ADAL" clId="{1443F517-39A5-4E1E-AB9D-30727286C1FA}" dt="2026-01-12T05:02:48.083" v="122" actId="47"/>
        <pc:sldMkLst>
          <pc:docMk/>
          <pc:sldMk cId="1587460519" sldId="468"/>
        </pc:sldMkLst>
      </pc:sldChg>
      <pc:sldChg chg="addSp delSp modSp add mod addAnim delAnim modAnim">
        <pc:chgData name="Kevin Norris" userId="d84b9e7e-0950-4e5f-8b3a-9247635990eb" providerId="ADAL" clId="{1443F517-39A5-4E1E-AB9D-30727286C1FA}" dt="2026-01-12T08:19:23.473" v="2264" actId="20577"/>
        <pc:sldMkLst>
          <pc:docMk/>
          <pc:sldMk cId="8017648" sldId="469"/>
        </pc:sldMkLst>
        <pc:spChg chg="mod">
          <ac:chgData name="Kevin Norris" userId="d84b9e7e-0950-4e5f-8b3a-9247635990eb" providerId="ADAL" clId="{1443F517-39A5-4E1E-AB9D-30727286C1FA}" dt="2026-01-12T08:14:53.689" v="1680" actId="20577"/>
          <ac:spMkLst>
            <pc:docMk/>
            <pc:sldMk cId="8017648" sldId="469"/>
            <ac:spMk id="2" creationId="{D1BA8209-FBFB-102F-541E-2CF53766E3B2}"/>
          </ac:spMkLst>
        </pc:spChg>
        <pc:spChg chg="add del mod">
          <ac:chgData name="Kevin Norris" userId="d84b9e7e-0950-4e5f-8b3a-9247635990eb" providerId="ADAL" clId="{1443F517-39A5-4E1E-AB9D-30727286C1FA}" dt="2026-01-12T08:19:23.473" v="2264" actId="20577"/>
          <ac:spMkLst>
            <pc:docMk/>
            <pc:sldMk cId="8017648" sldId="469"/>
            <ac:spMk id="4" creationId="{BA3D890B-72AE-9153-4F56-E6FBDE55872F}"/>
          </ac:spMkLst>
        </pc:spChg>
        <pc:spChg chg="add del mod">
          <ac:chgData name="Kevin Norris" userId="d84b9e7e-0950-4e5f-8b3a-9247635990eb" providerId="ADAL" clId="{1443F517-39A5-4E1E-AB9D-30727286C1FA}" dt="2026-01-12T08:19:17.961" v="2262" actId="478"/>
          <ac:spMkLst>
            <pc:docMk/>
            <pc:sldMk cId="8017648" sldId="469"/>
            <ac:spMk id="5" creationId="{8BC807F2-474E-79E5-67B2-A7F0438FBB5F}"/>
          </ac:spMkLst>
        </pc:spChg>
      </pc:sldChg>
      <pc:sldChg chg="del">
        <pc:chgData name="Kevin Norris" userId="d84b9e7e-0950-4e5f-8b3a-9247635990eb" providerId="ADAL" clId="{1443F517-39A5-4E1E-AB9D-30727286C1FA}" dt="2026-01-12T05:02:48.083" v="122" actId="47"/>
        <pc:sldMkLst>
          <pc:docMk/>
          <pc:sldMk cId="4109585768" sldId="469"/>
        </pc:sldMkLst>
      </pc:sldChg>
      <pc:sldChg chg="modSp add modAnim">
        <pc:chgData name="Kevin Norris" userId="d84b9e7e-0950-4e5f-8b3a-9247635990eb" providerId="ADAL" clId="{1443F517-39A5-4E1E-AB9D-30727286C1FA}" dt="2026-01-12T08:20:57.766" v="2588" actId="20577"/>
        <pc:sldMkLst>
          <pc:docMk/>
          <pc:sldMk cId="3261189821" sldId="470"/>
        </pc:sldMkLst>
        <pc:spChg chg="mod">
          <ac:chgData name="Kevin Norris" userId="d84b9e7e-0950-4e5f-8b3a-9247635990eb" providerId="ADAL" clId="{1443F517-39A5-4E1E-AB9D-30727286C1FA}" dt="2026-01-12T08:20:57.766" v="2588" actId="20577"/>
          <ac:spMkLst>
            <pc:docMk/>
            <pc:sldMk cId="3261189821" sldId="470"/>
            <ac:spMk id="4" creationId="{5D3751FD-B063-9457-4BE9-7A102B72E987}"/>
          </ac:spMkLst>
        </pc:spChg>
      </pc:sldChg>
      <pc:sldChg chg="del">
        <pc:chgData name="Kevin Norris" userId="d84b9e7e-0950-4e5f-8b3a-9247635990eb" providerId="ADAL" clId="{1443F517-39A5-4E1E-AB9D-30727286C1FA}" dt="2026-01-12T05:02:48.083" v="122" actId="47"/>
        <pc:sldMkLst>
          <pc:docMk/>
          <pc:sldMk cId="3641936286" sldId="470"/>
        </pc:sldMkLst>
      </pc:sldChg>
      <pc:sldChg chg="del">
        <pc:chgData name="Kevin Norris" userId="d84b9e7e-0950-4e5f-8b3a-9247635990eb" providerId="ADAL" clId="{1443F517-39A5-4E1E-AB9D-30727286C1FA}" dt="2026-01-12T05:02:48.083" v="122" actId="47"/>
        <pc:sldMkLst>
          <pc:docMk/>
          <pc:sldMk cId="3210260100" sldId="471"/>
        </pc:sldMkLst>
      </pc:sldChg>
      <pc:sldChg chg="modSp add mod modAnim">
        <pc:chgData name="Kevin Norris" userId="d84b9e7e-0950-4e5f-8b3a-9247635990eb" providerId="ADAL" clId="{1443F517-39A5-4E1E-AB9D-30727286C1FA}" dt="2026-01-12T08:27:29.053" v="3057" actId="255"/>
        <pc:sldMkLst>
          <pc:docMk/>
          <pc:sldMk cId="3711036585" sldId="471"/>
        </pc:sldMkLst>
        <pc:spChg chg="mod">
          <ac:chgData name="Kevin Norris" userId="d84b9e7e-0950-4e5f-8b3a-9247635990eb" providerId="ADAL" clId="{1443F517-39A5-4E1E-AB9D-30727286C1FA}" dt="2026-01-12T08:21:31.441" v="2601" actId="20577"/>
          <ac:spMkLst>
            <pc:docMk/>
            <pc:sldMk cId="3711036585" sldId="471"/>
            <ac:spMk id="2" creationId="{925EAC87-B54A-EC5C-2530-287E5EBE06F0}"/>
          </ac:spMkLst>
        </pc:spChg>
        <pc:spChg chg="mod">
          <ac:chgData name="Kevin Norris" userId="d84b9e7e-0950-4e5f-8b3a-9247635990eb" providerId="ADAL" clId="{1443F517-39A5-4E1E-AB9D-30727286C1FA}" dt="2026-01-12T08:27:29.053" v="3057" actId="255"/>
          <ac:spMkLst>
            <pc:docMk/>
            <pc:sldMk cId="3711036585" sldId="471"/>
            <ac:spMk id="4" creationId="{03571F2D-5D2F-9751-BE0D-7159AF6C6CD0}"/>
          </ac:spMkLst>
        </pc:spChg>
      </pc:sldChg>
      <pc:sldChg chg="modSp add mod modAnim">
        <pc:chgData name="Kevin Norris" userId="d84b9e7e-0950-4e5f-8b3a-9247635990eb" providerId="ADAL" clId="{1443F517-39A5-4E1E-AB9D-30727286C1FA}" dt="2026-01-12T08:30:45.598" v="3531" actId="20577"/>
        <pc:sldMkLst>
          <pc:docMk/>
          <pc:sldMk cId="2412162277" sldId="472"/>
        </pc:sldMkLst>
        <pc:spChg chg="mod">
          <ac:chgData name="Kevin Norris" userId="d84b9e7e-0950-4e5f-8b3a-9247635990eb" providerId="ADAL" clId="{1443F517-39A5-4E1E-AB9D-30727286C1FA}" dt="2026-01-12T08:30:45.598" v="3531" actId="20577"/>
          <ac:spMkLst>
            <pc:docMk/>
            <pc:sldMk cId="2412162277" sldId="472"/>
            <ac:spMk id="4" creationId="{4E95054F-6518-0ED5-7D48-1ACA945F4E31}"/>
          </ac:spMkLst>
        </pc:spChg>
      </pc:sldChg>
      <pc:sldChg chg="del">
        <pc:chgData name="Kevin Norris" userId="d84b9e7e-0950-4e5f-8b3a-9247635990eb" providerId="ADAL" clId="{1443F517-39A5-4E1E-AB9D-30727286C1FA}" dt="2026-01-12T05:02:48.083" v="122" actId="47"/>
        <pc:sldMkLst>
          <pc:docMk/>
          <pc:sldMk cId="3192515652" sldId="472"/>
        </pc:sldMkLst>
      </pc:sldChg>
      <pc:sldChg chg="modSp add mod modAnim">
        <pc:chgData name="Kevin Norris" userId="d84b9e7e-0950-4e5f-8b3a-9247635990eb" providerId="ADAL" clId="{1443F517-39A5-4E1E-AB9D-30727286C1FA}" dt="2026-01-12T08:40:49.120" v="3825" actId="27636"/>
        <pc:sldMkLst>
          <pc:docMk/>
          <pc:sldMk cId="2455680000" sldId="473"/>
        </pc:sldMkLst>
        <pc:spChg chg="mod">
          <ac:chgData name="Kevin Norris" userId="d84b9e7e-0950-4e5f-8b3a-9247635990eb" providerId="ADAL" clId="{1443F517-39A5-4E1E-AB9D-30727286C1FA}" dt="2026-01-12T08:31:02.722" v="3540" actId="20577"/>
          <ac:spMkLst>
            <pc:docMk/>
            <pc:sldMk cId="2455680000" sldId="473"/>
            <ac:spMk id="2" creationId="{F2F7539E-67E4-8200-A8B5-51DE68B356DE}"/>
          </ac:spMkLst>
        </pc:spChg>
        <pc:spChg chg="mod">
          <ac:chgData name="Kevin Norris" userId="d84b9e7e-0950-4e5f-8b3a-9247635990eb" providerId="ADAL" clId="{1443F517-39A5-4E1E-AB9D-30727286C1FA}" dt="2026-01-12T08:40:49.120" v="3825" actId="27636"/>
          <ac:spMkLst>
            <pc:docMk/>
            <pc:sldMk cId="2455680000" sldId="473"/>
            <ac:spMk id="4" creationId="{3B5ED4B4-39B6-46D1-8F0B-D84E078EA027}"/>
          </ac:spMkLst>
        </pc:spChg>
      </pc:sldChg>
      <pc:sldChg chg="del">
        <pc:chgData name="Kevin Norris" userId="d84b9e7e-0950-4e5f-8b3a-9247635990eb" providerId="ADAL" clId="{1443F517-39A5-4E1E-AB9D-30727286C1FA}" dt="2026-01-12T05:02:48.083" v="122" actId="47"/>
        <pc:sldMkLst>
          <pc:docMk/>
          <pc:sldMk cId="2606138018" sldId="473"/>
        </pc:sldMkLst>
      </pc:sldChg>
      <pc:sldChg chg="modSp add mod addAnim delAnim modAnim">
        <pc:chgData name="Kevin Norris" userId="d84b9e7e-0950-4e5f-8b3a-9247635990eb" providerId="ADAL" clId="{1443F517-39A5-4E1E-AB9D-30727286C1FA}" dt="2026-01-12T08:41:33.719" v="3834" actId="207"/>
        <pc:sldMkLst>
          <pc:docMk/>
          <pc:sldMk cId="142066960" sldId="474"/>
        </pc:sldMkLst>
        <pc:spChg chg="mod">
          <ac:chgData name="Kevin Norris" userId="d84b9e7e-0950-4e5f-8b3a-9247635990eb" providerId="ADAL" clId="{1443F517-39A5-4E1E-AB9D-30727286C1FA}" dt="2026-01-12T08:41:33.719" v="3834" actId="207"/>
          <ac:spMkLst>
            <pc:docMk/>
            <pc:sldMk cId="142066960" sldId="474"/>
            <ac:spMk id="4" creationId="{3802759B-F843-78B0-B6AD-C33BA0F1B60B}"/>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66978B0-1A7D-4004-91FA-346AB01063A5}" type="datetimeFigureOut">
              <a:rPr lang="en-US" smtClean="0"/>
              <a:t>1/11/2026</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ED5295C-5662-466B-9CF8-B4CDF59775B2}" type="slidenum">
              <a:rPr lang="en-US" smtClean="0"/>
              <a:t>‹#›</a:t>
            </a:fld>
            <a:endParaRPr lang="en-US"/>
          </a:p>
        </p:txBody>
      </p:sp>
    </p:spTree>
    <p:extLst>
      <p:ext uri="{BB962C8B-B14F-4D97-AF65-F5344CB8AC3E}">
        <p14:creationId xmlns:p14="http://schemas.microsoft.com/office/powerpoint/2010/main" val="71322394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15051" y="-15054"/>
            <a:ext cx="16304562" cy="12222107"/>
            <a:chOff x="-8466" y="-8468"/>
            <a:chExt cx="9171316" cy="6874935"/>
          </a:xfrm>
        </p:grpSpPr>
        <p:cxnSp>
          <p:nvCxnSpPr>
            <p:cNvPr id="28" name="Straight Connector 27"/>
            <p:cNvCxnSpPr/>
            <p:nvPr/>
          </p:nvCxnSpPr>
          <p:spPr>
            <a:xfrm flipV="1">
              <a:off x="5130830" y="4175605"/>
              <a:ext cx="4022475" cy="2682396"/>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9" name="Straight Connector 28"/>
            <p:cNvCxnSpPr/>
            <p:nvPr/>
          </p:nvCxnSpPr>
          <p:spPr>
            <a:xfrm>
              <a:off x="7042707"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30" name="Freeform 29"/>
            <p:cNvSpPr/>
            <p:nvPr/>
          </p:nvSpPr>
          <p:spPr>
            <a:xfrm>
              <a:off x="6891896" y="1"/>
              <a:ext cx="2269442" cy="6866466"/>
            </a:xfrm>
            <a:custGeom>
              <a:avLst/>
              <a:gdLst/>
              <a:ahLst/>
              <a:cxnLst/>
              <a:rect l="l" t="t" r="r" b="b"/>
              <a:pathLst>
                <a:path w="2269442" h="6866466">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31" name="Freeform 30"/>
            <p:cNvSpPr/>
            <p:nvPr/>
          </p:nvSpPr>
          <p:spPr>
            <a:xfrm>
              <a:off x="7205158" y="-8467"/>
              <a:ext cx="1948147" cy="6866467"/>
            </a:xfrm>
            <a:custGeom>
              <a:avLst/>
              <a:gdLst/>
              <a:ahLst/>
              <a:cxnLst/>
              <a:rect l="l" t="t" r="r" b="b"/>
              <a:pathLst>
                <a:path w="1948147" h="6866467">
                  <a:moveTo>
                    <a:pt x="0" y="0"/>
                  </a:moveTo>
                  <a:lnTo>
                    <a:pt x="1202267" y="6866467"/>
                  </a:lnTo>
                  <a:lnTo>
                    <a:pt x="1947333" y="6866467"/>
                  </a:lnTo>
                  <a:cubicBezTo>
                    <a:pt x="1944511" y="4577645"/>
                    <a:pt x="1950155" y="2288822"/>
                    <a:pt x="1947333" y="0"/>
                  </a:cubicBez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32" name="Freeform 31"/>
            <p:cNvSpPr/>
            <p:nvPr/>
          </p:nvSpPr>
          <p:spPr>
            <a:xfrm>
              <a:off x="6637896" y="3920066"/>
              <a:ext cx="2513565" cy="2937933"/>
            </a:xfrm>
            <a:custGeom>
              <a:avLst/>
              <a:gdLst/>
              <a:ahLst/>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33" name="Freeform 32"/>
            <p:cNvSpPr/>
            <p:nvPr/>
          </p:nvSpPr>
          <p:spPr>
            <a:xfrm>
              <a:off x="7010429" y="-8467"/>
              <a:ext cx="2142876" cy="6866467"/>
            </a:xfrm>
            <a:custGeom>
              <a:avLst/>
              <a:gdLst/>
              <a:ahLst/>
              <a:cxnLst/>
              <a:rect l="l" t="t" r="r" b="b"/>
              <a:pathLst>
                <a:path w="2853267" h="6866467">
                  <a:moveTo>
                    <a:pt x="0" y="0"/>
                  </a:moveTo>
                  <a:lnTo>
                    <a:pt x="2472267" y="6866467"/>
                  </a:lnTo>
                  <a:lnTo>
                    <a:pt x="2853267" y="6858000"/>
                  </a:lnTo>
                  <a:lnTo>
                    <a:pt x="2853267" y="0"/>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34" name="Freeform 33"/>
            <p:cNvSpPr/>
            <p:nvPr/>
          </p:nvSpPr>
          <p:spPr>
            <a:xfrm>
              <a:off x="8295776" y="-8467"/>
              <a:ext cx="857530" cy="6866467"/>
            </a:xfrm>
            <a:custGeom>
              <a:avLst/>
              <a:gdLst/>
              <a:ahLst/>
              <a:cxnLst/>
              <a:rect l="l" t="t" r="r" b="b"/>
              <a:pathLst>
                <a:path w="1286933" h="6866467">
                  <a:moveTo>
                    <a:pt x="1016000" y="0"/>
                  </a:moveTo>
                  <a:lnTo>
                    <a:pt x="0" y="6866467"/>
                  </a:lnTo>
                  <a:lnTo>
                    <a:pt x="1286933" y="6866467"/>
                  </a:lnTo>
                  <a:cubicBezTo>
                    <a:pt x="1284111" y="4577645"/>
                    <a:pt x="1281288" y="2288822"/>
                    <a:pt x="1278466" y="0"/>
                  </a:cubicBezTo>
                  <a:lnTo>
                    <a:pt x="1016000"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35" name="Freeform 34"/>
            <p:cNvSpPr/>
            <p:nvPr/>
          </p:nvSpPr>
          <p:spPr>
            <a:xfrm>
              <a:off x="8094165" y="-8468"/>
              <a:ext cx="1066770" cy="6866467"/>
            </a:xfrm>
            <a:custGeom>
              <a:avLst/>
              <a:gdLst/>
              <a:ahLst/>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chemeClr val="accent2">
                <a:lumMod val="75000"/>
                <a:alpha val="82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36" name="Freeform 35"/>
            <p:cNvSpPr/>
            <p:nvPr/>
          </p:nvSpPr>
          <p:spPr>
            <a:xfrm>
              <a:off x="8068764" y="4893733"/>
              <a:ext cx="1094086" cy="1964267"/>
            </a:xfrm>
            <a:custGeom>
              <a:avLst/>
              <a:gdLst/>
              <a:ahLst/>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8" name="Freeform 17"/>
            <p:cNvSpPr/>
            <p:nvPr/>
          </p:nvSpPr>
          <p:spPr>
            <a:xfrm>
              <a:off x="-8466" y="-8468"/>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grpSp>
      <p:sp>
        <p:nvSpPr>
          <p:cNvPr id="2" name="Title 1"/>
          <p:cNvSpPr>
            <a:spLocks noGrp="1"/>
          </p:cNvSpPr>
          <p:nvPr>
            <p:ph type="ctrTitle"/>
          </p:nvPr>
        </p:nvSpPr>
        <p:spPr>
          <a:xfrm>
            <a:off x="2009947" y="4274727"/>
            <a:ext cx="10358612" cy="2926759"/>
          </a:xfrm>
        </p:spPr>
        <p:txBody>
          <a:bodyPr anchor="b">
            <a:noAutofit/>
          </a:bodyPr>
          <a:lstStyle>
            <a:lvl1pPr algn="r">
              <a:defRPr sz="96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2009947" y="7201483"/>
            <a:ext cx="10358612" cy="1950043"/>
          </a:xfrm>
        </p:spPr>
        <p:txBody>
          <a:bodyPr anchor="t"/>
          <a:lstStyle>
            <a:lvl1pPr marL="0" indent="0" algn="r">
              <a:buNone/>
              <a:defRPr>
                <a:solidFill>
                  <a:schemeClr val="tx1">
                    <a:lumMod val="50000"/>
                    <a:lumOff val="50000"/>
                  </a:schemeClr>
                </a:solidFill>
              </a:defRPr>
            </a:lvl1pPr>
            <a:lvl2pPr marL="812810" indent="0" algn="ctr">
              <a:buNone/>
              <a:defRPr>
                <a:solidFill>
                  <a:schemeClr val="tx1">
                    <a:tint val="75000"/>
                  </a:schemeClr>
                </a:solidFill>
              </a:defRPr>
            </a:lvl2pPr>
            <a:lvl3pPr marL="1625620" indent="0" algn="ctr">
              <a:buNone/>
              <a:defRPr>
                <a:solidFill>
                  <a:schemeClr val="tx1">
                    <a:tint val="75000"/>
                  </a:schemeClr>
                </a:solidFill>
              </a:defRPr>
            </a:lvl3pPr>
            <a:lvl4pPr marL="2438430" indent="0" algn="ctr">
              <a:buNone/>
              <a:defRPr>
                <a:solidFill>
                  <a:schemeClr val="tx1">
                    <a:tint val="75000"/>
                  </a:schemeClr>
                </a:solidFill>
              </a:defRPr>
            </a:lvl4pPr>
            <a:lvl5pPr marL="3251241" indent="0" algn="ctr">
              <a:buNone/>
              <a:defRPr>
                <a:solidFill>
                  <a:schemeClr val="tx1">
                    <a:tint val="75000"/>
                  </a:schemeClr>
                </a:solidFill>
              </a:defRPr>
            </a:lvl5pPr>
            <a:lvl6pPr marL="4064051" indent="0" algn="ctr">
              <a:buNone/>
              <a:defRPr>
                <a:solidFill>
                  <a:schemeClr val="tx1">
                    <a:tint val="75000"/>
                  </a:schemeClr>
                </a:solidFill>
              </a:defRPr>
            </a:lvl6pPr>
            <a:lvl7pPr marL="4876861" indent="0" algn="ctr">
              <a:buNone/>
              <a:defRPr>
                <a:solidFill>
                  <a:schemeClr val="tx1">
                    <a:tint val="75000"/>
                  </a:schemeClr>
                </a:solidFill>
              </a:defRPr>
            </a:lvl7pPr>
            <a:lvl8pPr marL="5689671" indent="0" algn="ctr">
              <a:buNone/>
              <a:defRPr>
                <a:solidFill>
                  <a:schemeClr val="tx1">
                    <a:tint val="75000"/>
                  </a:schemeClr>
                </a:solidFill>
              </a:defRPr>
            </a:lvl8pPr>
            <a:lvl9pPr marL="6502481"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A423BF71-38B7-8642-BFCE-EDAE9BD0CBAF}" type="datetimeFigureOut">
              <a:rPr lang="en-US" smtClean="0"/>
              <a:t>1/11/2026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06898011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083733" y="1083734"/>
            <a:ext cx="11284825" cy="6050844"/>
          </a:xfrm>
        </p:spPr>
        <p:txBody>
          <a:bodyPr anchor="ctr">
            <a:normAutofit/>
          </a:bodyPr>
          <a:lstStyle>
            <a:lvl1pPr algn="l">
              <a:defRPr sz="7822" b="0" cap="none"/>
            </a:lvl1pPr>
          </a:lstStyle>
          <a:p>
            <a:r>
              <a:rPr lang="en-US"/>
              <a:t>Click to edit Master title style</a:t>
            </a:r>
            <a:endParaRPr lang="en-US" dirty="0"/>
          </a:p>
        </p:txBody>
      </p:sp>
      <p:sp>
        <p:nvSpPr>
          <p:cNvPr id="3" name="Text Placeholder 2"/>
          <p:cNvSpPr>
            <a:spLocks noGrp="1"/>
          </p:cNvSpPr>
          <p:nvPr>
            <p:ph type="body" idx="1"/>
          </p:nvPr>
        </p:nvSpPr>
        <p:spPr>
          <a:xfrm>
            <a:off x="1083733" y="7947378"/>
            <a:ext cx="11284825" cy="2792821"/>
          </a:xfrm>
        </p:spPr>
        <p:txBody>
          <a:bodyPr anchor="ctr">
            <a:normAutofit/>
          </a:bodyPr>
          <a:lstStyle>
            <a:lvl1pPr marL="0" indent="0" algn="l">
              <a:buNone/>
              <a:defRPr sz="3200">
                <a:solidFill>
                  <a:schemeClr val="tx1">
                    <a:lumMod val="75000"/>
                    <a:lumOff val="25000"/>
                  </a:schemeClr>
                </a:solidFill>
              </a:defRPr>
            </a:lvl1pPr>
            <a:lvl2pPr marL="812810" indent="0">
              <a:buNone/>
              <a:defRPr sz="3200">
                <a:solidFill>
                  <a:schemeClr val="tx1">
                    <a:tint val="75000"/>
                  </a:schemeClr>
                </a:solidFill>
              </a:defRPr>
            </a:lvl2pPr>
            <a:lvl3pPr marL="1625620" indent="0">
              <a:buNone/>
              <a:defRPr sz="2844">
                <a:solidFill>
                  <a:schemeClr val="tx1">
                    <a:tint val="75000"/>
                  </a:schemeClr>
                </a:solidFill>
              </a:defRPr>
            </a:lvl3pPr>
            <a:lvl4pPr marL="2438430" indent="0">
              <a:buNone/>
              <a:defRPr sz="2489">
                <a:solidFill>
                  <a:schemeClr val="tx1">
                    <a:tint val="75000"/>
                  </a:schemeClr>
                </a:solidFill>
              </a:defRPr>
            </a:lvl4pPr>
            <a:lvl5pPr marL="3251241" indent="0">
              <a:buNone/>
              <a:defRPr sz="2489">
                <a:solidFill>
                  <a:schemeClr val="tx1">
                    <a:tint val="75000"/>
                  </a:schemeClr>
                </a:solidFill>
              </a:defRPr>
            </a:lvl5pPr>
            <a:lvl6pPr marL="4064051" indent="0">
              <a:buNone/>
              <a:defRPr sz="2489">
                <a:solidFill>
                  <a:schemeClr val="tx1">
                    <a:tint val="75000"/>
                  </a:schemeClr>
                </a:solidFill>
              </a:defRPr>
            </a:lvl6pPr>
            <a:lvl7pPr marL="4876861" indent="0">
              <a:buNone/>
              <a:defRPr sz="2489">
                <a:solidFill>
                  <a:schemeClr val="tx1">
                    <a:tint val="75000"/>
                  </a:schemeClr>
                </a:solidFill>
              </a:defRPr>
            </a:lvl7pPr>
            <a:lvl8pPr marL="5689671" indent="0">
              <a:buNone/>
              <a:defRPr sz="2489">
                <a:solidFill>
                  <a:schemeClr val="tx1">
                    <a:tint val="75000"/>
                  </a:schemeClr>
                </a:solidFill>
              </a:defRPr>
            </a:lvl8pPr>
            <a:lvl9pPr marL="6502481" indent="0">
              <a:buNone/>
              <a:defRPr sz="2489">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CD8A92E-5FF9-8143-81B3-CCB531513398}" type="datetimeFigureOut">
              <a:rPr lang="en-US" smtClean="0"/>
              <a:t>1/11/2026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735513591"/>
      </p:ext>
    </p:extLst>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377573" y="1083733"/>
            <a:ext cx="10794990" cy="5373511"/>
          </a:xfrm>
        </p:spPr>
        <p:txBody>
          <a:bodyPr anchor="ctr">
            <a:normAutofit/>
          </a:bodyPr>
          <a:lstStyle>
            <a:lvl1pPr algn="l">
              <a:defRPr sz="7822"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957465" y="6457245"/>
            <a:ext cx="9635207" cy="677333"/>
          </a:xfrm>
        </p:spPr>
        <p:txBody>
          <a:bodyPr anchor="ctr">
            <a:noAutofit/>
          </a:bodyPr>
          <a:lstStyle>
            <a:lvl1pPr marL="0" indent="0">
              <a:buFontTx/>
              <a:buNone/>
              <a:defRPr sz="2844">
                <a:solidFill>
                  <a:schemeClr val="tx1">
                    <a:lumMod val="50000"/>
                    <a:lumOff val="50000"/>
                  </a:schemeClr>
                </a:solidFill>
              </a:defRPr>
            </a:lvl1pPr>
            <a:lvl2pPr marL="812810" indent="0">
              <a:buFontTx/>
              <a:buNone/>
              <a:defRPr/>
            </a:lvl2pPr>
            <a:lvl3pPr marL="1625620" indent="0">
              <a:buFontTx/>
              <a:buNone/>
              <a:defRPr/>
            </a:lvl3pPr>
            <a:lvl4pPr marL="2438430" indent="0">
              <a:buFontTx/>
              <a:buNone/>
              <a:defRPr/>
            </a:lvl4pPr>
            <a:lvl5pPr marL="3251241" indent="0">
              <a:buFontTx/>
              <a:buNone/>
              <a:defRPr/>
            </a:lvl5pPr>
          </a:lstStyle>
          <a:p>
            <a:pPr lvl="0"/>
            <a:r>
              <a:rPr lang="en-US"/>
              <a:t>Click to edit Master text styles</a:t>
            </a:r>
          </a:p>
        </p:txBody>
      </p:sp>
      <p:sp>
        <p:nvSpPr>
          <p:cNvPr id="3" name="Text Placeholder 2"/>
          <p:cNvSpPr>
            <a:spLocks noGrp="1"/>
          </p:cNvSpPr>
          <p:nvPr>
            <p:ph type="body" idx="1"/>
          </p:nvPr>
        </p:nvSpPr>
        <p:spPr>
          <a:xfrm>
            <a:off x="1083731" y="7947378"/>
            <a:ext cx="11284827" cy="2792821"/>
          </a:xfrm>
        </p:spPr>
        <p:txBody>
          <a:bodyPr anchor="ctr">
            <a:normAutofit/>
          </a:bodyPr>
          <a:lstStyle>
            <a:lvl1pPr marL="0" indent="0" algn="l">
              <a:buNone/>
              <a:defRPr sz="3200">
                <a:solidFill>
                  <a:schemeClr val="tx1">
                    <a:lumMod val="75000"/>
                    <a:lumOff val="25000"/>
                  </a:schemeClr>
                </a:solidFill>
              </a:defRPr>
            </a:lvl1pPr>
            <a:lvl2pPr marL="812810" indent="0">
              <a:buNone/>
              <a:defRPr sz="3200">
                <a:solidFill>
                  <a:schemeClr val="tx1">
                    <a:tint val="75000"/>
                  </a:schemeClr>
                </a:solidFill>
              </a:defRPr>
            </a:lvl2pPr>
            <a:lvl3pPr marL="1625620" indent="0">
              <a:buNone/>
              <a:defRPr sz="2844">
                <a:solidFill>
                  <a:schemeClr val="tx1">
                    <a:tint val="75000"/>
                  </a:schemeClr>
                </a:solidFill>
              </a:defRPr>
            </a:lvl3pPr>
            <a:lvl4pPr marL="2438430" indent="0">
              <a:buNone/>
              <a:defRPr sz="2489">
                <a:solidFill>
                  <a:schemeClr val="tx1">
                    <a:tint val="75000"/>
                  </a:schemeClr>
                </a:solidFill>
              </a:defRPr>
            </a:lvl4pPr>
            <a:lvl5pPr marL="3251241" indent="0">
              <a:buNone/>
              <a:defRPr sz="2489">
                <a:solidFill>
                  <a:schemeClr val="tx1">
                    <a:tint val="75000"/>
                  </a:schemeClr>
                </a:solidFill>
              </a:defRPr>
            </a:lvl5pPr>
            <a:lvl6pPr marL="4064051" indent="0">
              <a:buNone/>
              <a:defRPr sz="2489">
                <a:solidFill>
                  <a:schemeClr val="tx1">
                    <a:tint val="75000"/>
                  </a:schemeClr>
                </a:solidFill>
              </a:defRPr>
            </a:lvl6pPr>
            <a:lvl7pPr marL="4876861" indent="0">
              <a:buNone/>
              <a:defRPr sz="2489">
                <a:solidFill>
                  <a:schemeClr val="tx1">
                    <a:tint val="75000"/>
                  </a:schemeClr>
                </a:solidFill>
              </a:defRPr>
            </a:lvl7pPr>
            <a:lvl8pPr marL="5689671" indent="0">
              <a:buNone/>
              <a:defRPr sz="2489">
                <a:solidFill>
                  <a:schemeClr val="tx1">
                    <a:tint val="75000"/>
                  </a:schemeClr>
                </a:solidFill>
              </a:defRPr>
            </a:lvl8pPr>
            <a:lvl9pPr marL="6502481" indent="0">
              <a:buNone/>
              <a:defRPr sz="2489">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CD8A92E-5FF9-8143-81B3-CCB531513398}" type="datetimeFigureOut">
              <a:rPr lang="en-US" smtClean="0"/>
              <a:t>1/11/2026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sp>
        <p:nvSpPr>
          <p:cNvPr id="24" name="TextBox 23"/>
          <p:cNvSpPr txBox="1"/>
          <p:nvPr/>
        </p:nvSpPr>
        <p:spPr>
          <a:xfrm>
            <a:off x="858154" y="1405116"/>
            <a:ext cx="813012" cy="1039602"/>
          </a:xfrm>
          <a:prstGeom prst="rect">
            <a:avLst/>
          </a:prstGeom>
        </p:spPr>
        <p:txBody>
          <a:bodyPr vert="horz" lIns="162560" tIns="81280" rIns="162560" bIns="81280" rtlCol="0" anchor="ctr">
            <a:noAutofit/>
          </a:bodyPr>
          <a:lstStyle/>
          <a:p>
            <a:pPr lvl="0"/>
            <a:r>
              <a:rPr lang="en-US" sz="14222"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11995910" y="5131655"/>
            <a:ext cx="813012" cy="1039602"/>
          </a:xfrm>
          <a:prstGeom prst="rect">
            <a:avLst/>
          </a:prstGeom>
        </p:spPr>
        <p:txBody>
          <a:bodyPr vert="horz" lIns="162560" tIns="81280" rIns="162560" bIns="81280" rtlCol="0" anchor="ctr">
            <a:noAutofit/>
          </a:bodyPr>
          <a:lstStyle/>
          <a:p>
            <a:pPr lvl="0"/>
            <a:r>
              <a:rPr lang="en-US" sz="14222"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3518934882"/>
      </p:ext>
    </p:extLst>
  </p:cSld>
  <p:clrMapOvr>
    <a:masterClrMapping/>
  </p:clrMapOvr>
  <p:hf sldNum="0"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083731" y="3434645"/>
            <a:ext cx="11284827" cy="4614151"/>
          </a:xfrm>
        </p:spPr>
        <p:txBody>
          <a:bodyPr anchor="b">
            <a:normAutofit/>
          </a:bodyPr>
          <a:lstStyle>
            <a:lvl1pPr algn="l">
              <a:defRPr sz="7822" b="0" cap="none"/>
            </a:lvl1pPr>
          </a:lstStyle>
          <a:p>
            <a:r>
              <a:rPr lang="en-US"/>
              <a:t>Click to edit Master title style</a:t>
            </a:r>
            <a:endParaRPr lang="en-US" dirty="0"/>
          </a:p>
        </p:txBody>
      </p:sp>
      <p:sp>
        <p:nvSpPr>
          <p:cNvPr id="3" name="Text Placeholder 2"/>
          <p:cNvSpPr>
            <a:spLocks noGrp="1"/>
          </p:cNvSpPr>
          <p:nvPr>
            <p:ph type="body" idx="1"/>
          </p:nvPr>
        </p:nvSpPr>
        <p:spPr>
          <a:xfrm>
            <a:off x="1083731" y="8048796"/>
            <a:ext cx="11284827" cy="2691403"/>
          </a:xfrm>
        </p:spPr>
        <p:txBody>
          <a:bodyPr anchor="t">
            <a:normAutofit/>
          </a:bodyPr>
          <a:lstStyle>
            <a:lvl1pPr marL="0" indent="0" algn="l">
              <a:buNone/>
              <a:defRPr sz="3200">
                <a:solidFill>
                  <a:schemeClr val="tx1">
                    <a:lumMod val="75000"/>
                    <a:lumOff val="25000"/>
                  </a:schemeClr>
                </a:solidFill>
              </a:defRPr>
            </a:lvl1pPr>
            <a:lvl2pPr marL="812810" indent="0">
              <a:buNone/>
              <a:defRPr sz="3200">
                <a:solidFill>
                  <a:schemeClr val="tx1">
                    <a:tint val="75000"/>
                  </a:schemeClr>
                </a:solidFill>
              </a:defRPr>
            </a:lvl2pPr>
            <a:lvl3pPr marL="1625620" indent="0">
              <a:buNone/>
              <a:defRPr sz="2844">
                <a:solidFill>
                  <a:schemeClr val="tx1">
                    <a:tint val="75000"/>
                  </a:schemeClr>
                </a:solidFill>
              </a:defRPr>
            </a:lvl3pPr>
            <a:lvl4pPr marL="2438430" indent="0">
              <a:buNone/>
              <a:defRPr sz="2489">
                <a:solidFill>
                  <a:schemeClr val="tx1">
                    <a:tint val="75000"/>
                  </a:schemeClr>
                </a:solidFill>
              </a:defRPr>
            </a:lvl4pPr>
            <a:lvl5pPr marL="3251241" indent="0">
              <a:buNone/>
              <a:defRPr sz="2489">
                <a:solidFill>
                  <a:schemeClr val="tx1">
                    <a:tint val="75000"/>
                  </a:schemeClr>
                </a:solidFill>
              </a:defRPr>
            </a:lvl5pPr>
            <a:lvl6pPr marL="4064051" indent="0">
              <a:buNone/>
              <a:defRPr sz="2489">
                <a:solidFill>
                  <a:schemeClr val="tx1">
                    <a:tint val="75000"/>
                  </a:schemeClr>
                </a:solidFill>
              </a:defRPr>
            </a:lvl6pPr>
            <a:lvl7pPr marL="4876861" indent="0">
              <a:buNone/>
              <a:defRPr sz="2489">
                <a:solidFill>
                  <a:schemeClr val="tx1">
                    <a:tint val="75000"/>
                  </a:schemeClr>
                </a:solidFill>
              </a:defRPr>
            </a:lvl7pPr>
            <a:lvl8pPr marL="5689671" indent="0">
              <a:buNone/>
              <a:defRPr sz="2489">
                <a:solidFill>
                  <a:schemeClr val="tx1">
                    <a:tint val="75000"/>
                  </a:schemeClr>
                </a:solidFill>
              </a:defRPr>
            </a:lvl8pPr>
            <a:lvl9pPr marL="6502481" indent="0">
              <a:buNone/>
              <a:defRPr sz="2489">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CD8A92E-5FF9-8143-81B3-CCB531513398}" type="datetimeFigureOut">
              <a:rPr lang="en-US" smtClean="0"/>
              <a:t>1/11/2026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1023889942"/>
      </p:ext>
    </p:extLst>
  </p:cSld>
  <p:clrMapOvr>
    <a:masterClrMapping/>
  </p:clrMapOvr>
  <p:hf sldNum="0"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377573" y="1083733"/>
            <a:ext cx="10794990" cy="5373511"/>
          </a:xfrm>
        </p:spPr>
        <p:txBody>
          <a:bodyPr anchor="ctr">
            <a:normAutofit/>
          </a:bodyPr>
          <a:lstStyle>
            <a:lvl1pPr algn="l">
              <a:defRPr sz="7822"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083728" y="7134578"/>
            <a:ext cx="11284828" cy="914219"/>
          </a:xfrm>
        </p:spPr>
        <p:txBody>
          <a:bodyPr anchor="b">
            <a:noAutofit/>
          </a:bodyPr>
          <a:lstStyle>
            <a:lvl1pPr marL="0" indent="0">
              <a:buFontTx/>
              <a:buNone/>
              <a:defRPr sz="4267">
                <a:solidFill>
                  <a:schemeClr val="tx1">
                    <a:lumMod val="75000"/>
                    <a:lumOff val="25000"/>
                  </a:schemeClr>
                </a:solidFill>
              </a:defRPr>
            </a:lvl1pPr>
            <a:lvl2pPr marL="812810" indent="0">
              <a:buFontTx/>
              <a:buNone/>
              <a:defRPr/>
            </a:lvl2pPr>
            <a:lvl3pPr marL="1625620" indent="0">
              <a:buFontTx/>
              <a:buNone/>
              <a:defRPr/>
            </a:lvl3pPr>
            <a:lvl4pPr marL="2438430" indent="0">
              <a:buFontTx/>
              <a:buNone/>
              <a:defRPr/>
            </a:lvl4pPr>
            <a:lvl5pPr marL="3251241" indent="0">
              <a:buFontTx/>
              <a:buNone/>
              <a:defRPr/>
            </a:lvl5pPr>
          </a:lstStyle>
          <a:p>
            <a:pPr lvl="0"/>
            <a:r>
              <a:rPr lang="en-US"/>
              <a:t>Click to edit Master text styles</a:t>
            </a:r>
          </a:p>
        </p:txBody>
      </p:sp>
      <p:sp>
        <p:nvSpPr>
          <p:cNvPr id="3" name="Text Placeholder 2"/>
          <p:cNvSpPr>
            <a:spLocks noGrp="1"/>
          </p:cNvSpPr>
          <p:nvPr>
            <p:ph type="body" idx="1"/>
          </p:nvPr>
        </p:nvSpPr>
        <p:spPr>
          <a:xfrm>
            <a:off x="1083731" y="8048796"/>
            <a:ext cx="11284827" cy="2691403"/>
          </a:xfrm>
        </p:spPr>
        <p:txBody>
          <a:bodyPr anchor="t">
            <a:normAutofit/>
          </a:bodyPr>
          <a:lstStyle>
            <a:lvl1pPr marL="0" indent="0" algn="l">
              <a:buNone/>
              <a:defRPr sz="3200">
                <a:solidFill>
                  <a:schemeClr val="tx1">
                    <a:lumMod val="50000"/>
                    <a:lumOff val="50000"/>
                  </a:schemeClr>
                </a:solidFill>
              </a:defRPr>
            </a:lvl1pPr>
            <a:lvl2pPr marL="812810" indent="0">
              <a:buNone/>
              <a:defRPr sz="3200">
                <a:solidFill>
                  <a:schemeClr val="tx1">
                    <a:tint val="75000"/>
                  </a:schemeClr>
                </a:solidFill>
              </a:defRPr>
            </a:lvl2pPr>
            <a:lvl3pPr marL="1625620" indent="0">
              <a:buNone/>
              <a:defRPr sz="2844">
                <a:solidFill>
                  <a:schemeClr val="tx1">
                    <a:tint val="75000"/>
                  </a:schemeClr>
                </a:solidFill>
              </a:defRPr>
            </a:lvl3pPr>
            <a:lvl4pPr marL="2438430" indent="0">
              <a:buNone/>
              <a:defRPr sz="2489">
                <a:solidFill>
                  <a:schemeClr val="tx1">
                    <a:tint val="75000"/>
                  </a:schemeClr>
                </a:solidFill>
              </a:defRPr>
            </a:lvl4pPr>
            <a:lvl5pPr marL="3251241" indent="0">
              <a:buNone/>
              <a:defRPr sz="2489">
                <a:solidFill>
                  <a:schemeClr val="tx1">
                    <a:tint val="75000"/>
                  </a:schemeClr>
                </a:solidFill>
              </a:defRPr>
            </a:lvl5pPr>
            <a:lvl6pPr marL="4064051" indent="0">
              <a:buNone/>
              <a:defRPr sz="2489">
                <a:solidFill>
                  <a:schemeClr val="tx1">
                    <a:tint val="75000"/>
                  </a:schemeClr>
                </a:solidFill>
              </a:defRPr>
            </a:lvl6pPr>
            <a:lvl7pPr marL="4876861" indent="0">
              <a:buNone/>
              <a:defRPr sz="2489">
                <a:solidFill>
                  <a:schemeClr val="tx1">
                    <a:tint val="75000"/>
                  </a:schemeClr>
                </a:solidFill>
              </a:defRPr>
            </a:lvl7pPr>
            <a:lvl8pPr marL="5689671" indent="0">
              <a:buNone/>
              <a:defRPr sz="2489">
                <a:solidFill>
                  <a:schemeClr val="tx1">
                    <a:tint val="75000"/>
                  </a:schemeClr>
                </a:solidFill>
              </a:defRPr>
            </a:lvl8pPr>
            <a:lvl9pPr marL="6502481" indent="0">
              <a:buNone/>
              <a:defRPr sz="2489">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CD8A92E-5FF9-8143-81B3-CCB531513398}" type="datetimeFigureOut">
              <a:rPr lang="en-US" smtClean="0"/>
              <a:t>1/11/2026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sp>
        <p:nvSpPr>
          <p:cNvPr id="24" name="TextBox 23"/>
          <p:cNvSpPr txBox="1"/>
          <p:nvPr/>
        </p:nvSpPr>
        <p:spPr>
          <a:xfrm>
            <a:off x="858154" y="1405116"/>
            <a:ext cx="813012" cy="1039602"/>
          </a:xfrm>
          <a:prstGeom prst="rect">
            <a:avLst/>
          </a:prstGeom>
        </p:spPr>
        <p:txBody>
          <a:bodyPr vert="horz" lIns="162560" tIns="81280" rIns="162560" bIns="81280" rtlCol="0" anchor="ctr">
            <a:noAutofit/>
          </a:bodyPr>
          <a:lstStyle/>
          <a:p>
            <a:pPr lvl="0"/>
            <a:r>
              <a:rPr lang="en-US" sz="14222"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11995910" y="5131655"/>
            <a:ext cx="813012" cy="1039602"/>
          </a:xfrm>
          <a:prstGeom prst="rect">
            <a:avLst/>
          </a:prstGeom>
        </p:spPr>
        <p:txBody>
          <a:bodyPr vert="horz" lIns="162560" tIns="81280" rIns="162560" bIns="81280" rtlCol="0" anchor="ctr">
            <a:noAutofit/>
          </a:bodyPr>
          <a:lstStyle/>
          <a:p>
            <a:pPr lvl="0"/>
            <a:r>
              <a:rPr lang="en-US" sz="14222"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900571233"/>
      </p:ext>
    </p:extLst>
  </p:cSld>
  <p:clrMapOvr>
    <a:masterClrMapping/>
  </p:clrMapOvr>
  <p:hf sldNum="0"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094842" y="1083733"/>
            <a:ext cx="11273716" cy="5373511"/>
          </a:xfrm>
        </p:spPr>
        <p:txBody>
          <a:bodyPr anchor="ctr">
            <a:normAutofit/>
          </a:bodyPr>
          <a:lstStyle>
            <a:lvl1pPr algn="l">
              <a:defRPr sz="7822"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083728" y="7134578"/>
            <a:ext cx="11284828" cy="914219"/>
          </a:xfrm>
        </p:spPr>
        <p:txBody>
          <a:bodyPr anchor="b">
            <a:noAutofit/>
          </a:bodyPr>
          <a:lstStyle>
            <a:lvl1pPr marL="0" indent="0">
              <a:buFontTx/>
              <a:buNone/>
              <a:defRPr sz="4267">
                <a:solidFill>
                  <a:schemeClr val="accent1"/>
                </a:solidFill>
              </a:defRPr>
            </a:lvl1pPr>
            <a:lvl2pPr marL="812810" indent="0">
              <a:buFontTx/>
              <a:buNone/>
              <a:defRPr/>
            </a:lvl2pPr>
            <a:lvl3pPr marL="1625620" indent="0">
              <a:buFontTx/>
              <a:buNone/>
              <a:defRPr/>
            </a:lvl3pPr>
            <a:lvl4pPr marL="2438430" indent="0">
              <a:buFontTx/>
              <a:buNone/>
              <a:defRPr/>
            </a:lvl4pPr>
            <a:lvl5pPr marL="3251241" indent="0">
              <a:buFontTx/>
              <a:buNone/>
              <a:defRPr/>
            </a:lvl5pPr>
          </a:lstStyle>
          <a:p>
            <a:pPr lvl="0"/>
            <a:r>
              <a:rPr lang="en-US"/>
              <a:t>Click to edit Master text styles</a:t>
            </a:r>
          </a:p>
        </p:txBody>
      </p:sp>
      <p:sp>
        <p:nvSpPr>
          <p:cNvPr id="3" name="Text Placeholder 2"/>
          <p:cNvSpPr>
            <a:spLocks noGrp="1"/>
          </p:cNvSpPr>
          <p:nvPr>
            <p:ph type="body" idx="1"/>
          </p:nvPr>
        </p:nvSpPr>
        <p:spPr>
          <a:xfrm>
            <a:off x="1083731" y="8048796"/>
            <a:ext cx="11284827" cy="2691403"/>
          </a:xfrm>
        </p:spPr>
        <p:txBody>
          <a:bodyPr anchor="t">
            <a:normAutofit/>
          </a:bodyPr>
          <a:lstStyle>
            <a:lvl1pPr marL="0" indent="0" algn="l">
              <a:buNone/>
              <a:defRPr sz="3200">
                <a:solidFill>
                  <a:schemeClr val="tx1">
                    <a:lumMod val="50000"/>
                    <a:lumOff val="50000"/>
                  </a:schemeClr>
                </a:solidFill>
              </a:defRPr>
            </a:lvl1pPr>
            <a:lvl2pPr marL="812810" indent="0">
              <a:buNone/>
              <a:defRPr sz="3200">
                <a:solidFill>
                  <a:schemeClr val="tx1">
                    <a:tint val="75000"/>
                  </a:schemeClr>
                </a:solidFill>
              </a:defRPr>
            </a:lvl2pPr>
            <a:lvl3pPr marL="1625620" indent="0">
              <a:buNone/>
              <a:defRPr sz="2844">
                <a:solidFill>
                  <a:schemeClr val="tx1">
                    <a:tint val="75000"/>
                  </a:schemeClr>
                </a:solidFill>
              </a:defRPr>
            </a:lvl3pPr>
            <a:lvl4pPr marL="2438430" indent="0">
              <a:buNone/>
              <a:defRPr sz="2489">
                <a:solidFill>
                  <a:schemeClr val="tx1">
                    <a:tint val="75000"/>
                  </a:schemeClr>
                </a:solidFill>
              </a:defRPr>
            </a:lvl4pPr>
            <a:lvl5pPr marL="3251241" indent="0">
              <a:buNone/>
              <a:defRPr sz="2489">
                <a:solidFill>
                  <a:schemeClr val="tx1">
                    <a:tint val="75000"/>
                  </a:schemeClr>
                </a:solidFill>
              </a:defRPr>
            </a:lvl5pPr>
            <a:lvl6pPr marL="4064051" indent="0">
              <a:buNone/>
              <a:defRPr sz="2489">
                <a:solidFill>
                  <a:schemeClr val="tx1">
                    <a:tint val="75000"/>
                  </a:schemeClr>
                </a:solidFill>
              </a:defRPr>
            </a:lvl6pPr>
            <a:lvl7pPr marL="4876861" indent="0">
              <a:buNone/>
              <a:defRPr sz="2489">
                <a:solidFill>
                  <a:schemeClr val="tx1">
                    <a:tint val="75000"/>
                  </a:schemeClr>
                </a:solidFill>
              </a:defRPr>
            </a:lvl7pPr>
            <a:lvl8pPr marL="5689671" indent="0">
              <a:buNone/>
              <a:defRPr sz="2489">
                <a:solidFill>
                  <a:schemeClr val="tx1">
                    <a:tint val="75000"/>
                  </a:schemeClr>
                </a:solidFill>
              </a:defRPr>
            </a:lvl8pPr>
            <a:lvl9pPr marL="6502481" indent="0">
              <a:buNone/>
              <a:defRPr sz="2489">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CD8A92E-5FF9-8143-81B3-CCB531513398}" type="datetimeFigureOut">
              <a:rPr lang="en-US" smtClean="0"/>
              <a:t>1/11/2026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740729302"/>
      </p:ext>
    </p:extLst>
  </p:cSld>
  <p:clrMapOvr>
    <a:masterClrMapping/>
  </p:clrMapOvr>
  <p:hf sldNum="0"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3B025CB-9D18-264E-A945-2D020344C9DA}" type="datetimeFigureOut">
              <a:rPr lang="en-US" smtClean="0"/>
              <a:t>1/11/2026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27834875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0626333" y="1083734"/>
            <a:ext cx="1740110" cy="9335913"/>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1083731" y="1083734"/>
            <a:ext cx="9235602" cy="933591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07EFB6C-7E96-8F41-8872-189CA1C59F84}" type="datetimeFigureOut">
              <a:rPr lang="en-US" smtClean="0"/>
              <a:t>1/11/2026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593406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6400"/>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981CDE-9BE7-C544-8ACB-7077DFC4270F}" type="datetimeFigureOut">
              <a:rPr lang="en-US" smtClean="0"/>
              <a:t>1/11/2026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7082600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83731" y="4801544"/>
            <a:ext cx="11284827" cy="3247255"/>
          </a:xfrm>
        </p:spPr>
        <p:txBody>
          <a:bodyPr anchor="b"/>
          <a:lstStyle>
            <a:lvl1pPr algn="l">
              <a:defRPr sz="7111" b="0" cap="none"/>
            </a:lvl1pPr>
          </a:lstStyle>
          <a:p>
            <a:r>
              <a:rPr lang="en-US"/>
              <a:t>Click to edit Master title style</a:t>
            </a:r>
            <a:endParaRPr lang="en-US" dirty="0"/>
          </a:p>
        </p:txBody>
      </p:sp>
      <p:sp>
        <p:nvSpPr>
          <p:cNvPr id="3" name="Text Placeholder 2"/>
          <p:cNvSpPr>
            <a:spLocks noGrp="1"/>
          </p:cNvSpPr>
          <p:nvPr>
            <p:ph type="body" idx="1"/>
          </p:nvPr>
        </p:nvSpPr>
        <p:spPr>
          <a:xfrm>
            <a:off x="1083731" y="8048796"/>
            <a:ext cx="11284827" cy="1529600"/>
          </a:xfrm>
        </p:spPr>
        <p:txBody>
          <a:bodyPr anchor="t"/>
          <a:lstStyle>
            <a:lvl1pPr marL="0" indent="0" algn="l">
              <a:buNone/>
              <a:defRPr sz="3556">
                <a:solidFill>
                  <a:schemeClr val="tx1">
                    <a:lumMod val="50000"/>
                    <a:lumOff val="50000"/>
                  </a:schemeClr>
                </a:solidFill>
              </a:defRPr>
            </a:lvl1pPr>
            <a:lvl2pPr marL="812810" indent="0">
              <a:buNone/>
              <a:defRPr sz="3200">
                <a:solidFill>
                  <a:schemeClr val="tx1">
                    <a:tint val="75000"/>
                  </a:schemeClr>
                </a:solidFill>
              </a:defRPr>
            </a:lvl2pPr>
            <a:lvl3pPr marL="1625620" indent="0">
              <a:buNone/>
              <a:defRPr sz="2844">
                <a:solidFill>
                  <a:schemeClr val="tx1">
                    <a:tint val="75000"/>
                  </a:schemeClr>
                </a:solidFill>
              </a:defRPr>
            </a:lvl3pPr>
            <a:lvl4pPr marL="2438430" indent="0">
              <a:buNone/>
              <a:defRPr sz="2489">
                <a:solidFill>
                  <a:schemeClr val="tx1">
                    <a:tint val="75000"/>
                  </a:schemeClr>
                </a:solidFill>
              </a:defRPr>
            </a:lvl4pPr>
            <a:lvl5pPr marL="3251241" indent="0">
              <a:buNone/>
              <a:defRPr sz="2489">
                <a:solidFill>
                  <a:schemeClr val="tx1">
                    <a:tint val="75000"/>
                  </a:schemeClr>
                </a:solidFill>
              </a:defRPr>
            </a:lvl5pPr>
            <a:lvl6pPr marL="4064051" indent="0">
              <a:buNone/>
              <a:defRPr sz="2489">
                <a:solidFill>
                  <a:schemeClr val="tx1">
                    <a:tint val="75000"/>
                  </a:schemeClr>
                </a:solidFill>
              </a:defRPr>
            </a:lvl6pPr>
            <a:lvl7pPr marL="4876861" indent="0">
              <a:buNone/>
              <a:defRPr sz="2489">
                <a:solidFill>
                  <a:schemeClr val="tx1">
                    <a:tint val="75000"/>
                  </a:schemeClr>
                </a:solidFill>
              </a:defRPr>
            </a:lvl7pPr>
            <a:lvl8pPr marL="5689671" indent="0">
              <a:buNone/>
              <a:defRPr sz="2489">
                <a:solidFill>
                  <a:schemeClr val="tx1">
                    <a:tint val="75000"/>
                  </a:schemeClr>
                </a:solidFill>
              </a:defRPr>
            </a:lvl8pPr>
            <a:lvl9pPr marL="6502481" indent="0">
              <a:buNone/>
              <a:defRPr sz="2489">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55BA285-9698-1B45-8319-D90A8C63F150}" type="datetimeFigureOut">
              <a:rPr lang="en-US" smtClean="0"/>
              <a:t>1/11/2026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413260339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083733" y="1083733"/>
            <a:ext cx="11284825" cy="2348089"/>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83734" y="3841047"/>
            <a:ext cx="5489972" cy="6899150"/>
          </a:xfrm>
        </p:spPr>
        <p:txBody>
          <a:bodyPr>
            <a:normAutofit/>
          </a:bodyPr>
          <a:lstStyle>
            <a:lvl1pPr>
              <a:defRPr sz="3200"/>
            </a:lvl1pPr>
            <a:lvl2pPr>
              <a:defRPr sz="2844"/>
            </a:lvl2pPr>
            <a:lvl3pPr>
              <a:defRPr sz="2489"/>
            </a:lvl3pPr>
            <a:lvl4pPr>
              <a:defRPr sz="2133"/>
            </a:lvl4pPr>
            <a:lvl5pPr>
              <a:defRPr sz="2133"/>
            </a:lvl5pPr>
            <a:lvl6pPr>
              <a:defRPr sz="2133"/>
            </a:lvl6pPr>
            <a:lvl7pPr>
              <a:defRPr sz="2133"/>
            </a:lvl7pPr>
            <a:lvl8pPr>
              <a:defRPr sz="2133"/>
            </a:lvl8pPr>
            <a:lvl9pPr>
              <a:defRPr sz="21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878585" y="3841050"/>
            <a:ext cx="5489973" cy="6899152"/>
          </a:xfrm>
        </p:spPr>
        <p:txBody>
          <a:bodyPr>
            <a:normAutofit/>
          </a:bodyPr>
          <a:lstStyle>
            <a:lvl1pPr>
              <a:defRPr sz="3200"/>
            </a:lvl1pPr>
            <a:lvl2pPr>
              <a:defRPr sz="2844"/>
            </a:lvl2pPr>
            <a:lvl3pPr>
              <a:defRPr sz="2489"/>
            </a:lvl3pPr>
            <a:lvl4pPr>
              <a:defRPr sz="2133"/>
            </a:lvl4pPr>
            <a:lvl5pPr>
              <a:defRPr sz="2133"/>
            </a:lvl5pPr>
            <a:lvl6pPr>
              <a:defRPr sz="2133"/>
            </a:lvl6pPr>
            <a:lvl7pPr>
              <a:defRPr sz="2133"/>
            </a:lvl7pPr>
            <a:lvl8pPr>
              <a:defRPr sz="2133"/>
            </a:lvl8pPr>
            <a:lvl9pPr>
              <a:defRPr sz="21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0A86CD42-43FF-B740-998F-DCC3802C4CE3}" type="datetimeFigureOut">
              <a:rPr lang="en-US" smtClean="0"/>
              <a:t>1/11/2026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45407666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083733" y="1083733"/>
            <a:ext cx="11284823" cy="2348089"/>
          </a:xfrm>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083732" y="3841747"/>
            <a:ext cx="5494528" cy="1024466"/>
          </a:xfrm>
        </p:spPr>
        <p:txBody>
          <a:bodyPr anchor="b">
            <a:noAutofit/>
          </a:bodyPr>
          <a:lstStyle>
            <a:lvl1pPr marL="0" indent="0">
              <a:buNone/>
              <a:defRPr sz="4267" b="0"/>
            </a:lvl1pPr>
            <a:lvl2pPr marL="812810" indent="0">
              <a:buNone/>
              <a:defRPr sz="3556" b="1"/>
            </a:lvl2pPr>
            <a:lvl3pPr marL="1625620" indent="0">
              <a:buNone/>
              <a:defRPr sz="3200" b="1"/>
            </a:lvl3pPr>
            <a:lvl4pPr marL="2438430" indent="0">
              <a:buNone/>
              <a:defRPr sz="2844" b="1"/>
            </a:lvl4pPr>
            <a:lvl5pPr marL="3251241" indent="0">
              <a:buNone/>
              <a:defRPr sz="2844" b="1"/>
            </a:lvl5pPr>
            <a:lvl6pPr marL="4064051" indent="0">
              <a:buNone/>
              <a:defRPr sz="2844" b="1"/>
            </a:lvl6pPr>
            <a:lvl7pPr marL="4876861" indent="0">
              <a:buNone/>
              <a:defRPr sz="2844" b="1"/>
            </a:lvl7pPr>
            <a:lvl8pPr marL="5689671" indent="0">
              <a:buNone/>
              <a:defRPr sz="2844" b="1"/>
            </a:lvl8pPr>
            <a:lvl9pPr marL="6502481" indent="0">
              <a:buNone/>
              <a:defRPr sz="2844" b="1"/>
            </a:lvl9pPr>
          </a:lstStyle>
          <a:p>
            <a:pPr lvl="0"/>
            <a:r>
              <a:rPr lang="en-US"/>
              <a:t>Click to edit Master text styles</a:t>
            </a:r>
          </a:p>
        </p:txBody>
      </p:sp>
      <p:sp>
        <p:nvSpPr>
          <p:cNvPr id="4" name="Content Placeholder 3"/>
          <p:cNvSpPr>
            <a:spLocks noGrp="1"/>
          </p:cNvSpPr>
          <p:nvPr>
            <p:ph sz="half" idx="2"/>
          </p:nvPr>
        </p:nvSpPr>
        <p:spPr>
          <a:xfrm>
            <a:off x="1083732" y="4866216"/>
            <a:ext cx="5494528" cy="5873986"/>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874027" y="3841747"/>
            <a:ext cx="5494528" cy="1024466"/>
          </a:xfrm>
        </p:spPr>
        <p:txBody>
          <a:bodyPr anchor="b">
            <a:noAutofit/>
          </a:bodyPr>
          <a:lstStyle>
            <a:lvl1pPr marL="0" indent="0">
              <a:buNone/>
              <a:defRPr sz="4267" b="0"/>
            </a:lvl1pPr>
            <a:lvl2pPr marL="812810" indent="0">
              <a:buNone/>
              <a:defRPr sz="3556" b="1"/>
            </a:lvl2pPr>
            <a:lvl3pPr marL="1625620" indent="0">
              <a:buNone/>
              <a:defRPr sz="3200" b="1"/>
            </a:lvl3pPr>
            <a:lvl4pPr marL="2438430" indent="0">
              <a:buNone/>
              <a:defRPr sz="2844" b="1"/>
            </a:lvl4pPr>
            <a:lvl5pPr marL="3251241" indent="0">
              <a:buNone/>
              <a:defRPr sz="2844" b="1"/>
            </a:lvl5pPr>
            <a:lvl6pPr marL="4064051" indent="0">
              <a:buNone/>
              <a:defRPr sz="2844" b="1"/>
            </a:lvl6pPr>
            <a:lvl7pPr marL="4876861" indent="0">
              <a:buNone/>
              <a:defRPr sz="2844" b="1"/>
            </a:lvl7pPr>
            <a:lvl8pPr marL="5689671" indent="0">
              <a:buNone/>
              <a:defRPr sz="2844" b="1"/>
            </a:lvl8pPr>
            <a:lvl9pPr marL="6502481" indent="0">
              <a:buNone/>
              <a:defRPr sz="2844" b="1"/>
            </a:lvl9pPr>
          </a:lstStyle>
          <a:p>
            <a:pPr lvl="0"/>
            <a:r>
              <a:rPr lang="en-US"/>
              <a:t>Click to edit Master text styles</a:t>
            </a:r>
          </a:p>
        </p:txBody>
      </p:sp>
      <p:sp>
        <p:nvSpPr>
          <p:cNvPr id="6" name="Content Placeholder 5"/>
          <p:cNvSpPr>
            <a:spLocks noGrp="1"/>
          </p:cNvSpPr>
          <p:nvPr>
            <p:ph sz="quarter" idx="4"/>
          </p:nvPr>
        </p:nvSpPr>
        <p:spPr>
          <a:xfrm>
            <a:off x="6874027" y="4866216"/>
            <a:ext cx="5494528" cy="5873986"/>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CEA0FFBD-2EE4-8547-BBAE-A1AC91C8D77E}" type="datetimeFigureOut">
              <a:rPr lang="en-US" smtClean="0"/>
              <a:t>1/11/2026</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3761209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083732" y="1083733"/>
            <a:ext cx="11284825" cy="2348089"/>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955A2352-D7AC-F242-9256-A4477BCBF354}" type="datetimeFigureOut">
              <a:rPr lang="en-US" smtClean="0"/>
              <a:t>1/11/2026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56884317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EFCFC6A-9AE6-404D-9FDD-168B477B9C90}" type="datetimeFigureOut">
              <a:rPr lang="en-US" smtClean="0"/>
              <a:t>1/11/2026</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06462609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83731" y="2664185"/>
            <a:ext cx="4960324" cy="2272828"/>
          </a:xfrm>
        </p:spPr>
        <p:txBody>
          <a:bodyPr anchor="b">
            <a:normAutofit/>
          </a:bodyPr>
          <a:lstStyle>
            <a:lvl1pPr>
              <a:defRPr sz="3556"/>
            </a:lvl1pPr>
          </a:lstStyle>
          <a:p>
            <a:r>
              <a:rPr lang="en-US"/>
              <a:t>Click to edit Master title style</a:t>
            </a:r>
            <a:endParaRPr lang="en-US" dirty="0"/>
          </a:p>
        </p:txBody>
      </p:sp>
      <p:sp>
        <p:nvSpPr>
          <p:cNvPr id="3" name="Content Placeholder 2"/>
          <p:cNvSpPr>
            <a:spLocks noGrp="1"/>
          </p:cNvSpPr>
          <p:nvPr>
            <p:ph idx="1"/>
          </p:nvPr>
        </p:nvSpPr>
        <p:spPr>
          <a:xfrm>
            <a:off x="6348934" y="915423"/>
            <a:ext cx="6019621" cy="982477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083731" y="4937012"/>
            <a:ext cx="4960324" cy="4594576"/>
          </a:xfrm>
        </p:spPr>
        <p:txBody>
          <a:bodyPr>
            <a:normAutofit/>
          </a:bodyPr>
          <a:lstStyle>
            <a:lvl1pPr marL="0" indent="0">
              <a:buNone/>
              <a:defRPr sz="2489"/>
            </a:lvl1pPr>
            <a:lvl2pPr marL="609608" indent="0">
              <a:buNone/>
              <a:defRPr sz="1867"/>
            </a:lvl2pPr>
            <a:lvl3pPr marL="1219215" indent="0">
              <a:buNone/>
              <a:defRPr sz="1600"/>
            </a:lvl3pPr>
            <a:lvl4pPr marL="1828823" indent="0">
              <a:buNone/>
              <a:defRPr sz="1333"/>
            </a:lvl4pPr>
            <a:lvl5pPr marL="2438430" indent="0">
              <a:buNone/>
              <a:defRPr sz="1333"/>
            </a:lvl5pPr>
            <a:lvl6pPr marL="3048038" indent="0">
              <a:buNone/>
              <a:defRPr sz="1333"/>
            </a:lvl6pPr>
            <a:lvl7pPr marL="3657646" indent="0">
              <a:buNone/>
              <a:defRPr sz="1333"/>
            </a:lvl7pPr>
            <a:lvl8pPr marL="4267253" indent="0">
              <a:buNone/>
              <a:defRPr sz="1333"/>
            </a:lvl8pPr>
            <a:lvl9pPr marL="4876861" indent="0">
              <a:buNone/>
              <a:defRPr sz="1333"/>
            </a:lvl9pPr>
          </a:lstStyle>
          <a:p>
            <a:pPr lvl="0"/>
            <a:r>
              <a:rPr lang="en-US"/>
              <a:t>Click to edit Master text styles</a:t>
            </a:r>
          </a:p>
        </p:txBody>
      </p:sp>
      <p:sp>
        <p:nvSpPr>
          <p:cNvPr id="5" name="Date Placeholder 4"/>
          <p:cNvSpPr>
            <a:spLocks noGrp="1"/>
          </p:cNvSpPr>
          <p:nvPr>
            <p:ph type="dt" sz="half" idx="10"/>
          </p:nvPr>
        </p:nvSpPr>
        <p:spPr/>
        <p:txBody>
          <a:bodyPr/>
          <a:lstStyle/>
          <a:p>
            <a:fld id="{61CFCDFD-B4CF-A241-8D71-E814B10BEAF4}" type="datetimeFigureOut">
              <a:rPr lang="en-US" smtClean="0"/>
              <a:t>1/11/2026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33019536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83732" y="8534400"/>
            <a:ext cx="11284825" cy="1007534"/>
          </a:xfrm>
        </p:spPr>
        <p:txBody>
          <a:bodyPr anchor="b">
            <a:normAutofit/>
          </a:bodyPr>
          <a:lstStyle>
            <a:lvl1pPr algn="l">
              <a:defRPr sz="4267"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083732" y="1083733"/>
            <a:ext cx="11284825" cy="6836832"/>
          </a:xfrm>
        </p:spPr>
        <p:txBody>
          <a:bodyPr anchor="t">
            <a:normAutofit/>
          </a:bodyPr>
          <a:lstStyle>
            <a:lvl1pPr marL="0" indent="0" algn="ctr">
              <a:buNone/>
              <a:defRPr sz="2844"/>
            </a:lvl1pPr>
            <a:lvl2pPr marL="812810" indent="0">
              <a:buNone/>
              <a:defRPr sz="2844"/>
            </a:lvl2pPr>
            <a:lvl3pPr marL="1625620" indent="0">
              <a:buNone/>
              <a:defRPr sz="2844"/>
            </a:lvl3pPr>
            <a:lvl4pPr marL="2438430" indent="0">
              <a:buNone/>
              <a:defRPr sz="2844"/>
            </a:lvl4pPr>
            <a:lvl5pPr marL="3251241" indent="0">
              <a:buNone/>
              <a:defRPr sz="2844"/>
            </a:lvl5pPr>
            <a:lvl6pPr marL="4064051" indent="0">
              <a:buNone/>
              <a:defRPr sz="2844"/>
            </a:lvl6pPr>
            <a:lvl7pPr marL="4876861" indent="0">
              <a:buNone/>
              <a:defRPr sz="2844"/>
            </a:lvl7pPr>
            <a:lvl8pPr marL="5689671" indent="0">
              <a:buNone/>
              <a:defRPr sz="2844"/>
            </a:lvl8pPr>
            <a:lvl9pPr marL="6502481" indent="0">
              <a:buNone/>
              <a:defRPr sz="2844"/>
            </a:lvl9pPr>
          </a:lstStyle>
          <a:p>
            <a:r>
              <a:rPr lang="en-US"/>
              <a:t>Click icon to add picture</a:t>
            </a:r>
            <a:endParaRPr lang="en-US" dirty="0"/>
          </a:p>
        </p:txBody>
      </p:sp>
      <p:sp>
        <p:nvSpPr>
          <p:cNvPr id="4" name="Text Placeholder 3"/>
          <p:cNvSpPr>
            <a:spLocks noGrp="1"/>
          </p:cNvSpPr>
          <p:nvPr>
            <p:ph type="body" sz="half" idx="2"/>
          </p:nvPr>
        </p:nvSpPr>
        <p:spPr>
          <a:xfrm>
            <a:off x="1083732" y="9541934"/>
            <a:ext cx="11284825" cy="1198265"/>
          </a:xfrm>
        </p:spPr>
        <p:txBody>
          <a:bodyPr>
            <a:normAutofit/>
          </a:bodyPr>
          <a:lstStyle>
            <a:lvl1pPr marL="0" indent="0">
              <a:buNone/>
              <a:defRPr sz="2133"/>
            </a:lvl1pPr>
            <a:lvl2pPr marL="812810" indent="0">
              <a:buNone/>
              <a:defRPr sz="2133"/>
            </a:lvl2pPr>
            <a:lvl3pPr marL="1625620" indent="0">
              <a:buNone/>
              <a:defRPr sz="1778"/>
            </a:lvl3pPr>
            <a:lvl4pPr marL="2438430" indent="0">
              <a:buNone/>
              <a:defRPr sz="1600"/>
            </a:lvl4pPr>
            <a:lvl5pPr marL="3251241" indent="0">
              <a:buNone/>
              <a:defRPr sz="1600"/>
            </a:lvl5pPr>
            <a:lvl6pPr marL="4064051" indent="0">
              <a:buNone/>
              <a:defRPr sz="1600"/>
            </a:lvl6pPr>
            <a:lvl7pPr marL="4876861" indent="0">
              <a:buNone/>
              <a:defRPr sz="1600"/>
            </a:lvl7pPr>
            <a:lvl8pPr marL="5689671" indent="0">
              <a:buNone/>
              <a:defRPr sz="1600"/>
            </a:lvl8pPr>
            <a:lvl9pPr marL="6502481" indent="0">
              <a:buNone/>
              <a:defRPr sz="1600"/>
            </a:lvl9pPr>
          </a:lstStyle>
          <a:p>
            <a:pPr lvl="0"/>
            <a:r>
              <a:rPr lang="en-US"/>
              <a:t>Click to edit Master text styles</a:t>
            </a:r>
          </a:p>
        </p:txBody>
      </p:sp>
      <p:sp>
        <p:nvSpPr>
          <p:cNvPr id="5" name="Date Placeholder 4"/>
          <p:cNvSpPr>
            <a:spLocks noGrp="1"/>
          </p:cNvSpPr>
          <p:nvPr>
            <p:ph type="dt" sz="half" idx="10"/>
          </p:nvPr>
        </p:nvSpPr>
        <p:spPr/>
        <p:txBody>
          <a:bodyPr/>
          <a:lstStyle/>
          <a:p>
            <a:fld id="{26A7B589-FD4B-7E46-869A-CBADC5FC564E}" type="datetimeFigureOut">
              <a:rPr lang="en-US" smtClean="0"/>
              <a:t>1/11/2026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9762175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17" name="Group 16"/>
          <p:cNvGrpSpPr/>
          <p:nvPr/>
        </p:nvGrpSpPr>
        <p:grpSpPr>
          <a:xfrm>
            <a:off x="-15052" y="-15054"/>
            <a:ext cx="16304564" cy="12222107"/>
            <a:chOff x="-8467" y="-8468"/>
            <a:chExt cx="9171317" cy="6874935"/>
          </a:xfrm>
        </p:grpSpPr>
        <p:sp>
          <p:nvSpPr>
            <p:cNvPr id="7" name="Freeform 6"/>
            <p:cNvSpPr/>
            <p:nvPr/>
          </p:nvSpPr>
          <p:spPr>
            <a:xfrm>
              <a:off x="-8467" y="4013200"/>
              <a:ext cx="457200" cy="2853267"/>
            </a:xfrm>
            <a:custGeom>
              <a:avLst/>
              <a:gdLst/>
              <a:ahLst/>
              <a:cxnLst/>
              <a:rect l="l" t="t" r="r" b="b"/>
              <a:pathLst>
                <a:path w="457200" h="2853267">
                  <a:moveTo>
                    <a:pt x="0" y="0"/>
                  </a:moveTo>
                  <a:lnTo>
                    <a:pt x="457200" y="2853267"/>
                  </a:lnTo>
                  <a:lnTo>
                    <a:pt x="0" y="2844800"/>
                  </a:lnTo>
                  <a:cubicBezTo>
                    <a:pt x="2822" y="1905000"/>
                    <a:pt x="5645" y="965200"/>
                    <a:pt x="0" y="0"/>
                  </a:cubicBezTo>
                  <a:close/>
                </a:path>
              </a:pathLst>
            </a:cu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cxnSp>
          <p:nvCxnSpPr>
            <p:cNvPr id="8" name="Straight Connector 7"/>
            <p:cNvCxnSpPr/>
            <p:nvPr/>
          </p:nvCxnSpPr>
          <p:spPr>
            <a:xfrm flipV="1">
              <a:off x="5130830" y="4175605"/>
              <a:ext cx="4022475" cy="2682396"/>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a:off x="7042707"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10" name="Freeform 9"/>
            <p:cNvSpPr/>
            <p:nvPr/>
          </p:nvSpPr>
          <p:spPr>
            <a:xfrm>
              <a:off x="6891896" y="1"/>
              <a:ext cx="2269442" cy="6866466"/>
            </a:xfrm>
            <a:custGeom>
              <a:avLst/>
              <a:gdLst/>
              <a:ahLst/>
              <a:cxnLst/>
              <a:rect l="l" t="t" r="r" b="b"/>
              <a:pathLst>
                <a:path w="2269442" h="6866466">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1" name="Freeform 10"/>
            <p:cNvSpPr/>
            <p:nvPr/>
          </p:nvSpPr>
          <p:spPr>
            <a:xfrm>
              <a:off x="7205158" y="-8467"/>
              <a:ext cx="1948147" cy="6866467"/>
            </a:xfrm>
            <a:custGeom>
              <a:avLst/>
              <a:gdLst/>
              <a:ahLst/>
              <a:cxnLst/>
              <a:rect l="l" t="t" r="r" b="b"/>
              <a:pathLst>
                <a:path w="1948147" h="6866467">
                  <a:moveTo>
                    <a:pt x="0" y="0"/>
                  </a:moveTo>
                  <a:lnTo>
                    <a:pt x="1202267" y="6866467"/>
                  </a:lnTo>
                  <a:lnTo>
                    <a:pt x="1947333" y="6866467"/>
                  </a:lnTo>
                  <a:cubicBezTo>
                    <a:pt x="1944511" y="4577645"/>
                    <a:pt x="1950155" y="2288822"/>
                    <a:pt x="1947333" y="0"/>
                  </a:cubicBez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2" name="Freeform 11"/>
            <p:cNvSpPr/>
            <p:nvPr/>
          </p:nvSpPr>
          <p:spPr>
            <a:xfrm>
              <a:off x="6637896" y="3920066"/>
              <a:ext cx="2513565" cy="2937933"/>
            </a:xfrm>
            <a:custGeom>
              <a:avLst/>
              <a:gdLst/>
              <a:ahLst/>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3" name="Freeform 12"/>
            <p:cNvSpPr/>
            <p:nvPr/>
          </p:nvSpPr>
          <p:spPr>
            <a:xfrm>
              <a:off x="7010429" y="-8467"/>
              <a:ext cx="2142876" cy="6866467"/>
            </a:xfrm>
            <a:custGeom>
              <a:avLst/>
              <a:gdLst/>
              <a:ahLst/>
              <a:cxnLst/>
              <a:rect l="l" t="t" r="r" b="b"/>
              <a:pathLst>
                <a:path w="2853267" h="6866467">
                  <a:moveTo>
                    <a:pt x="0" y="0"/>
                  </a:moveTo>
                  <a:lnTo>
                    <a:pt x="2472267" y="6866467"/>
                  </a:lnTo>
                  <a:lnTo>
                    <a:pt x="2853267" y="6858000"/>
                  </a:lnTo>
                  <a:lnTo>
                    <a:pt x="2853267" y="0"/>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4" name="Freeform 13"/>
            <p:cNvSpPr/>
            <p:nvPr/>
          </p:nvSpPr>
          <p:spPr>
            <a:xfrm>
              <a:off x="8295776" y="-8467"/>
              <a:ext cx="857530" cy="6866467"/>
            </a:xfrm>
            <a:custGeom>
              <a:avLst/>
              <a:gdLst/>
              <a:ahLst/>
              <a:cxnLst/>
              <a:rect l="l" t="t" r="r" b="b"/>
              <a:pathLst>
                <a:path w="1286933" h="6866467">
                  <a:moveTo>
                    <a:pt x="1016000" y="0"/>
                  </a:moveTo>
                  <a:lnTo>
                    <a:pt x="0" y="6866467"/>
                  </a:lnTo>
                  <a:lnTo>
                    <a:pt x="1286933" y="6866467"/>
                  </a:lnTo>
                  <a:cubicBezTo>
                    <a:pt x="1284111" y="4577645"/>
                    <a:pt x="1281288" y="2288822"/>
                    <a:pt x="1278466" y="0"/>
                  </a:cubicBezTo>
                  <a:lnTo>
                    <a:pt x="1016000"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5" name="Freeform 14"/>
            <p:cNvSpPr/>
            <p:nvPr/>
          </p:nvSpPr>
          <p:spPr>
            <a:xfrm>
              <a:off x="8094165" y="-8468"/>
              <a:ext cx="1066770" cy="6866467"/>
            </a:xfrm>
            <a:custGeom>
              <a:avLst/>
              <a:gdLst/>
              <a:ahLst/>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chemeClr val="accent2">
                <a:lumMod val="75000"/>
                <a:alpha val="82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6" name="Freeform 15"/>
            <p:cNvSpPr/>
            <p:nvPr/>
          </p:nvSpPr>
          <p:spPr>
            <a:xfrm>
              <a:off x="8068764" y="4893733"/>
              <a:ext cx="1094086" cy="1964267"/>
            </a:xfrm>
            <a:custGeom>
              <a:avLst/>
              <a:gdLst/>
              <a:ahLst/>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grpSp>
      <p:sp>
        <p:nvSpPr>
          <p:cNvPr id="2" name="Title Placeholder 1"/>
          <p:cNvSpPr>
            <a:spLocks noGrp="1"/>
          </p:cNvSpPr>
          <p:nvPr>
            <p:ph type="title"/>
          </p:nvPr>
        </p:nvSpPr>
        <p:spPr>
          <a:xfrm>
            <a:off x="1083733" y="1083733"/>
            <a:ext cx="11284823" cy="2348089"/>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1083732" y="3841050"/>
            <a:ext cx="11284825" cy="689915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9609347" y="10740202"/>
            <a:ext cx="1216235" cy="649111"/>
          </a:xfrm>
          <a:prstGeom prst="rect">
            <a:avLst/>
          </a:prstGeom>
        </p:spPr>
        <p:txBody>
          <a:bodyPr vert="horz" lIns="91440" tIns="45720" rIns="91440" bIns="45720" rtlCol="0" anchor="ctr"/>
          <a:lstStyle>
            <a:lvl1pPr algn="r">
              <a:defRPr sz="1600">
                <a:solidFill>
                  <a:schemeClr val="tx1">
                    <a:tint val="75000"/>
                  </a:schemeClr>
                </a:solidFill>
              </a:defRPr>
            </a:lvl1pPr>
          </a:lstStyle>
          <a:p>
            <a:fld id="{4CD8A92E-5FF9-8143-81B3-CCB531513398}" type="datetimeFigureOut">
              <a:rPr lang="en-US" smtClean="0"/>
              <a:t>1/11/2026</a:t>
            </a:fld>
            <a:endParaRPr lang="en-US" dirty="0"/>
          </a:p>
        </p:txBody>
      </p:sp>
      <p:sp>
        <p:nvSpPr>
          <p:cNvPr id="5" name="Footer Placeholder 4"/>
          <p:cNvSpPr>
            <a:spLocks noGrp="1"/>
          </p:cNvSpPr>
          <p:nvPr>
            <p:ph type="ftr" sz="quarter" idx="3"/>
          </p:nvPr>
        </p:nvSpPr>
        <p:spPr>
          <a:xfrm>
            <a:off x="1083732" y="10740202"/>
            <a:ext cx="8218619" cy="649111"/>
          </a:xfrm>
          <a:prstGeom prst="rect">
            <a:avLst/>
          </a:prstGeom>
        </p:spPr>
        <p:txBody>
          <a:bodyPr vert="horz" lIns="91440" tIns="45720" rIns="91440" bIns="45720" rtlCol="0" anchor="ctr"/>
          <a:lstStyle>
            <a:lvl1pPr algn="l">
              <a:defRPr sz="16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11457202" y="10740202"/>
            <a:ext cx="911356" cy="649111"/>
          </a:xfrm>
          <a:prstGeom prst="rect">
            <a:avLst/>
          </a:prstGeom>
        </p:spPr>
        <p:txBody>
          <a:bodyPr vert="horz" lIns="91440" tIns="45720" rIns="91440" bIns="45720" rtlCol="0" anchor="ctr"/>
          <a:lstStyle>
            <a:lvl1pPr algn="r">
              <a:defRPr sz="1600">
                <a:solidFill>
                  <a:schemeClr val="accent1"/>
                </a:solidFill>
              </a:defRPr>
            </a:lvl1p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491786445"/>
      </p:ext>
    </p:extLst>
  </p:cSld>
  <p:clrMap bg1="lt1" tx1="dk1" bg2="lt2" tx2="dk2" accent1="accent1" accent2="accent2" accent3="accent3" accent4="accent4" accent5="accent5" accent6="accent6" hlink="hlink" folHlink="folHlink"/>
  <p:sldLayoutIdLst>
    <p:sldLayoutId id="2147483695" r:id="rId1"/>
    <p:sldLayoutId id="2147483696" r:id="rId2"/>
    <p:sldLayoutId id="2147483697" r:id="rId3"/>
    <p:sldLayoutId id="2147483698" r:id="rId4"/>
    <p:sldLayoutId id="2147483699" r:id="rId5"/>
    <p:sldLayoutId id="2147483700" r:id="rId6"/>
    <p:sldLayoutId id="2147483701" r:id="rId7"/>
    <p:sldLayoutId id="2147483702" r:id="rId8"/>
    <p:sldLayoutId id="2147483703" r:id="rId9"/>
    <p:sldLayoutId id="2147483704" r:id="rId10"/>
    <p:sldLayoutId id="2147483705" r:id="rId11"/>
    <p:sldLayoutId id="2147483706" r:id="rId12"/>
    <p:sldLayoutId id="2147483707" r:id="rId13"/>
    <p:sldLayoutId id="2147483708" r:id="rId14"/>
    <p:sldLayoutId id="2147483709" r:id="rId15"/>
    <p:sldLayoutId id="2147483710" r:id="rId16"/>
  </p:sldLayoutIdLst>
  <p:hf sldNum="0" hdr="0" ftr="0" dt="0"/>
  <p:txStyles>
    <p:titleStyle>
      <a:lvl1pPr algn="l" defTabSz="812810" rtl="0" eaLnBrk="1" latinLnBrk="0" hangingPunct="1">
        <a:spcBef>
          <a:spcPct val="0"/>
        </a:spcBef>
        <a:buNone/>
        <a:defRPr sz="64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609608" indent="-609608" algn="l" defTabSz="812810" rtl="0" eaLnBrk="1" latinLnBrk="0" hangingPunct="1">
        <a:spcBef>
          <a:spcPts val="1778"/>
        </a:spcBef>
        <a:spcAft>
          <a:spcPts val="0"/>
        </a:spcAft>
        <a:buClr>
          <a:schemeClr val="accent1"/>
        </a:buClr>
        <a:buSzPct val="80000"/>
        <a:buFont typeface="Wingdings 3" charset="2"/>
        <a:buChar char=""/>
        <a:defRPr sz="3200" kern="1200">
          <a:solidFill>
            <a:schemeClr val="tx1">
              <a:lumMod val="75000"/>
              <a:lumOff val="25000"/>
            </a:schemeClr>
          </a:solidFill>
          <a:latin typeface="+mn-lt"/>
          <a:ea typeface="+mn-ea"/>
          <a:cs typeface="+mn-cs"/>
        </a:defRPr>
      </a:lvl1pPr>
      <a:lvl2pPr marL="1320817" indent="-508006" algn="l" defTabSz="812810" rtl="0" eaLnBrk="1" latinLnBrk="0" hangingPunct="1">
        <a:spcBef>
          <a:spcPts val="1778"/>
        </a:spcBef>
        <a:spcAft>
          <a:spcPts val="0"/>
        </a:spcAft>
        <a:buClr>
          <a:schemeClr val="accent1"/>
        </a:buClr>
        <a:buSzPct val="80000"/>
        <a:buFont typeface="Wingdings 3" charset="2"/>
        <a:buChar char=""/>
        <a:defRPr sz="2844" kern="1200">
          <a:solidFill>
            <a:schemeClr val="tx1">
              <a:lumMod val="75000"/>
              <a:lumOff val="25000"/>
            </a:schemeClr>
          </a:solidFill>
          <a:latin typeface="+mn-lt"/>
          <a:ea typeface="+mn-ea"/>
          <a:cs typeface="+mn-cs"/>
        </a:defRPr>
      </a:lvl2pPr>
      <a:lvl3pPr marL="2032025" indent="-406405" algn="l" defTabSz="812810" rtl="0" eaLnBrk="1" latinLnBrk="0" hangingPunct="1">
        <a:spcBef>
          <a:spcPts val="1778"/>
        </a:spcBef>
        <a:spcAft>
          <a:spcPts val="0"/>
        </a:spcAft>
        <a:buClr>
          <a:schemeClr val="accent1"/>
        </a:buClr>
        <a:buSzPct val="80000"/>
        <a:buFont typeface="Wingdings 3" charset="2"/>
        <a:buChar char=""/>
        <a:defRPr sz="2489" kern="1200">
          <a:solidFill>
            <a:schemeClr val="tx1">
              <a:lumMod val="75000"/>
              <a:lumOff val="25000"/>
            </a:schemeClr>
          </a:solidFill>
          <a:latin typeface="+mn-lt"/>
          <a:ea typeface="+mn-ea"/>
          <a:cs typeface="+mn-cs"/>
        </a:defRPr>
      </a:lvl3pPr>
      <a:lvl4pPr marL="2844836" indent="-406405" algn="l" defTabSz="812810" rtl="0" eaLnBrk="1" latinLnBrk="0" hangingPunct="1">
        <a:spcBef>
          <a:spcPts val="1778"/>
        </a:spcBef>
        <a:spcAft>
          <a:spcPts val="0"/>
        </a:spcAft>
        <a:buClr>
          <a:schemeClr val="accent1"/>
        </a:buClr>
        <a:buSzPct val="80000"/>
        <a:buFont typeface="Wingdings 3" charset="2"/>
        <a:buChar char=""/>
        <a:defRPr sz="2133" kern="1200">
          <a:solidFill>
            <a:schemeClr val="tx1">
              <a:lumMod val="75000"/>
              <a:lumOff val="25000"/>
            </a:schemeClr>
          </a:solidFill>
          <a:latin typeface="+mn-lt"/>
          <a:ea typeface="+mn-ea"/>
          <a:cs typeface="+mn-cs"/>
        </a:defRPr>
      </a:lvl4pPr>
      <a:lvl5pPr marL="3657646" indent="-406405" algn="l" defTabSz="812810" rtl="0" eaLnBrk="1" latinLnBrk="0" hangingPunct="1">
        <a:spcBef>
          <a:spcPts val="1778"/>
        </a:spcBef>
        <a:spcAft>
          <a:spcPts val="0"/>
        </a:spcAft>
        <a:buClr>
          <a:schemeClr val="accent1"/>
        </a:buClr>
        <a:buSzPct val="80000"/>
        <a:buFont typeface="Wingdings 3" charset="2"/>
        <a:buChar char=""/>
        <a:defRPr sz="2133" kern="1200">
          <a:solidFill>
            <a:schemeClr val="tx1">
              <a:lumMod val="75000"/>
              <a:lumOff val="25000"/>
            </a:schemeClr>
          </a:solidFill>
          <a:latin typeface="+mn-lt"/>
          <a:ea typeface="+mn-ea"/>
          <a:cs typeface="+mn-cs"/>
        </a:defRPr>
      </a:lvl5pPr>
      <a:lvl6pPr marL="4470456" indent="-406405" algn="l" defTabSz="812810" rtl="0" eaLnBrk="1" latinLnBrk="0" hangingPunct="1">
        <a:spcBef>
          <a:spcPts val="1778"/>
        </a:spcBef>
        <a:spcAft>
          <a:spcPts val="0"/>
        </a:spcAft>
        <a:buClr>
          <a:schemeClr val="accent1"/>
        </a:buClr>
        <a:buSzPct val="80000"/>
        <a:buFont typeface="Wingdings 3" charset="2"/>
        <a:buChar char=""/>
        <a:defRPr sz="2133" kern="1200">
          <a:solidFill>
            <a:schemeClr val="tx1">
              <a:lumMod val="75000"/>
              <a:lumOff val="25000"/>
            </a:schemeClr>
          </a:solidFill>
          <a:latin typeface="+mn-lt"/>
          <a:ea typeface="+mn-ea"/>
          <a:cs typeface="+mn-cs"/>
        </a:defRPr>
      </a:lvl6pPr>
      <a:lvl7pPr marL="5283266" indent="-406405" algn="l" defTabSz="812810" rtl="0" eaLnBrk="1" latinLnBrk="0" hangingPunct="1">
        <a:spcBef>
          <a:spcPts val="1778"/>
        </a:spcBef>
        <a:spcAft>
          <a:spcPts val="0"/>
        </a:spcAft>
        <a:buClr>
          <a:schemeClr val="accent1"/>
        </a:buClr>
        <a:buSzPct val="80000"/>
        <a:buFont typeface="Wingdings 3" charset="2"/>
        <a:buChar char=""/>
        <a:defRPr sz="2133" kern="1200">
          <a:solidFill>
            <a:schemeClr val="tx1">
              <a:lumMod val="75000"/>
              <a:lumOff val="25000"/>
            </a:schemeClr>
          </a:solidFill>
          <a:latin typeface="+mn-lt"/>
          <a:ea typeface="+mn-ea"/>
          <a:cs typeface="+mn-cs"/>
        </a:defRPr>
      </a:lvl7pPr>
      <a:lvl8pPr marL="6096076" indent="-406405" algn="l" defTabSz="812810" rtl="0" eaLnBrk="1" latinLnBrk="0" hangingPunct="1">
        <a:spcBef>
          <a:spcPts val="1778"/>
        </a:spcBef>
        <a:spcAft>
          <a:spcPts val="0"/>
        </a:spcAft>
        <a:buClr>
          <a:schemeClr val="accent1"/>
        </a:buClr>
        <a:buSzPct val="80000"/>
        <a:buFont typeface="Wingdings 3" charset="2"/>
        <a:buChar char=""/>
        <a:defRPr sz="2133" kern="1200">
          <a:solidFill>
            <a:schemeClr val="tx1">
              <a:lumMod val="75000"/>
              <a:lumOff val="25000"/>
            </a:schemeClr>
          </a:solidFill>
          <a:latin typeface="+mn-lt"/>
          <a:ea typeface="+mn-ea"/>
          <a:cs typeface="+mn-cs"/>
        </a:defRPr>
      </a:lvl8pPr>
      <a:lvl9pPr marL="6908886" indent="-406405" algn="l" defTabSz="812810" rtl="0" eaLnBrk="1" latinLnBrk="0" hangingPunct="1">
        <a:spcBef>
          <a:spcPts val="1778"/>
        </a:spcBef>
        <a:spcAft>
          <a:spcPts val="0"/>
        </a:spcAft>
        <a:buClr>
          <a:schemeClr val="accent1"/>
        </a:buClr>
        <a:buSzPct val="80000"/>
        <a:buFont typeface="Wingdings 3" charset="2"/>
        <a:buChar char=""/>
        <a:defRPr sz="2133" kern="1200">
          <a:solidFill>
            <a:schemeClr val="tx1">
              <a:lumMod val="75000"/>
              <a:lumOff val="25000"/>
            </a:schemeClr>
          </a:solidFill>
          <a:latin typeface="+mn-lt"/>
          <a:ea typeface="+mn-ea"/>
          <a:cs typeface="+mn-cs"/>
        </a:defRPr>
      </a:lvl9pPr>
    </p:bodyStyle>
    <p:otherStyle>
      <a:defPPr>
        <a:defRPr lang="en-US"/>
      </a:defPPr>
      <a:lvl1pPr marL="0" algn="l" defTabSz="812810" rtl="0" eaLnBrk="1" latinLnBrk="0" hangingPunct="1">
        <a:defRPr sz="3200" kern="1200">
          <a:solidFill>
            <a:schemeClr val="tx1"/>
          </a:solidFill>
          <a:latin typeface="+mn-lt"/>
          <a:ea typeface="+mn-ea"/>
          <a:cs typeface="+mn-cs"/>
        </a:defRPr>
      </a:lvl1pPr>
      <a:lvl2pPr marL="812810" algn="l" defTabSz="812810" rtl="0" eaLnBrk="1" latinLnBrk="0" hangingPunct="1">
        <a:defRPr sz="3200" kern="1200">
          <a:solidFill>
            <a:schemeClr val="tx1"/>
          </a:solidFill>
          <a:latin typeface="+mn-lt"/>
          <a:ea typeface="+mn-ea"/>
          <a:cs typeface="+mn-cs"/>
        </a:defRPr>
      </a:lvl2pPr>
      <a:lvl3pPr marL="1625620" algn="l" defTabSz="812810" rtl="0" eaLnBrk="1" latinLnBrk="0" hangingPunct="1">
        <a:defRPr sz="3200" kern="1200">
          <a:solidFill>
            <a:schemeClr val="tx1"/>
          </a:solidFill>
          <a:latin typeface="+mn-lt"/>
          <a:ea typeface="+mn-ea"/>
          <a:cs typeface="+mn-cs"/>
        </a:defRPr>
      </a:lvl3pPr>
      <a:lvl4pPr marL="2438430" algn="l" defTabSz="812810" rtl="0" eaLnBrk="1" latinLnBrk="0" hangingPunct="1">
        <a:defRPr sz="3200" kern="1200">
          <a:solidFill>
            <a:schemeClr val="tx1"/>
          </a:solidFill>
          <a:latin typeface="+mn-lt"/>
          <a:ea typeface="+mn-ea"/>
          <a:cs typeface="+mn-cs"/>
        </a:defRPr>
      </a:lvl4pPr>
      <a:lvl5pPr marL="3251241" algn="l" defTabSz="812810" rtl="0" eaLnBrk="1" latinLnBrk="0" hangingPunct="1">
        <a:defRPr sz="3200" kern="1200">
          <a:solidFill>
            <a:schemeClr val="tx1"/>
          </a:solidFill>
          <a:latin typeface="+mn-lt"/>
          <a:ea typeface="+mn-ea"/>
          <a:cs typeface="+mn-cs"/>
        </a:defRPr>
      </a:lvl5pPr>
      <a:lvl6pPr marL="4064051" algn="l" defTabSz="812810" rtl="0" eaLnBrk="1" latinLnBrk="0" hangingPunct="1">
        <a:defRPr sz="3200" kern="1200">
          <a:solidFill>
            <a:schemeClr val="tx1"/>
          </a:solidFill>
          <a:latin typeface="+mn-lt"/>
          <a:ea typeface="+mn-ea"/>
          <a:cs typeface="+mn-cs"/>
        </a:defRPr>
      </a:lvl6pPr>
      <a:lvl7pPr marL="4876861" algn="l" defTabSz="812810" rtl="0" eaLnBrk="1" latinLnBrk="0" hangingPunct="1">
        <a:defRPr sz="3200" kern="1200">
          <a:solidFill>
            <a:schemeClr val="tx1"/>
          </a:solidFill>
          <a:latin typeface="+mn-lt"/>
          <a:ea typeface="+mn-ea"/>
          <a:cs typeface="+mn-cs"/>
        </a:defRPr>
      </a:lvl7pPr>
      <a:lvl8pPr marL="5689671" algn="l" defTabSz="812810" rtl="0" eaLnBrk="1" latinLnBrk="0" hangingPunct="1">
        <a:defRPr sz="3200" kern="1200">
          <a:solidFill>
            <a:schemeClr val="tx1"/>
          </a:solidFill>
          <a:latin typeface="+mn-lt"/>
          <a:ea typeface="+mn-ea"/>
          <a:cs typeface="+mn-cs"/>
        </a:defRPr>
      </a:lvl8pPr>
      <a:lvl9pPr marL="6502481" algn="l" defTabSz="812810" rtl="0" eaLnBrk="1" latinLnBrk="0" hangingPunct="1">
        <a:defRPr sz="32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hyperlink" Target="https://plus.lexis.com/api/document/collection/cases/id/3RRN-0VS0-003C-M4JN-00000-00?cite=177%20Pa.%20Super.%20307&amp;context=1530671"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hyperlink" Target="https://plus.lexis.com/api/document/collection/cases/id/3RRN-0VS0-003C-M4JN-00000-00?cite=177%20Pa.%20Super.%20307&amp;context=1530671" TargetMode="Externa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hyperlink" Target="https://plus.lexis.com/api/document/collection/statutes-legislation/id/6HFJ-TGH3-RSJ5-83HX-00009-00?cite=%20%20%20%20%20%20%20%20%20%20%20%20%20%20%20%20%20%20%20%20%20Pa.R.E.%20802&amp;context=1530671" TargetMode="Externa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3.wmf"/><Relationship Id="rId2" Type="http://schemas.openxmlformats.org/officeDocument/2006/relationships/oleObject" Target="../embeddings/oleObject1.bin"/><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hyperlink" Target="https://plus.lexis.com/api/document/collection/statutes-legislation/id/6HFJ-TGH3-RSJ5-816H-00009-00?cite=%20%20%20%20%20%20%20%20%20%20%20%20%20%20%20%20%20%20%20%20%20Pa.%20R.C.P.%20No.%201061&amp;context=1530671" TargetMode="Externa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hyperlink" Target="https://plus.lexis.com/api/document/collection/cases/id/5WCY-3J01-JGBH-B1DV-00000-00?cite=588%20U.S.%20180&amp;context=1530671"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hyperlink" Target="mailto:KEVIN@KSNLAWLLC.COM" TargetMode="External"/><Relationship Id="rId2" Type="http://schemas.openxmlformats.org/officeDocument/2006/relationships/hyperlink" Target="http://www.bridgingthegapproductions.com/" TargetMode="Externa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hyperlink" Target="https://plus.lexis.com/api/document/collection/cases/id/3RRJ-5MR0-0054-F2HG-00000-00?cite=255%20Pa.%20Super.%20183&amp;context=1530671"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hyperlink" Target="https://plus.lexis.com/api/document/collection/cases/id/3RRJ-5MR0-0054-F2HG-00000-00?cite=255%20Pa.%20Super.%20183&amp;context=1530671"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logo with a scale and text&#10;&#10;AI-generated content may be incorrect.">
            <a:extLst>
              <a:ext uri="{FF2B5EF4-FFF2-40B4-BE49-F238E27FC236}">
                <a16:creationId xmlns:a16="http://schemas.microsoft.com/office/drawing/2014/main" id="{95737776-64FA-6458-C077-531473BE8EA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94372" y="247965"/>
            <a:ext cx="5293639" cy="4434222"/>
          </a:xfrm>
          <a:prstGeom prst="rect">
            <a:avLst/>
          </a:prstGeom>
        </p:spPr>
      </p:pic>
      <p:sp>
        <p:nvSpPr>
          <p:cNvPr id="9" name="Title 8">
            <a:extLst>
              <a:ext uri="{FF2B5EF4-FFF2-40B4-BE49-F238E27FC236}">
                <a16:creationId xmlns:a16="http://schemas.microsoft.com/office/drawing/2014/main" id="{49263BC3-34FC-3FEF-20E1-4BA59ABF7910}"/>
              </a:ext>
            </a:extLst>
          </p:cNvPr>
          <p:cNvSpPr>
            <a:spLocks noGrp="1"/>
          </p:cNvSpPr>
          <p:nvPr>
            <p:ph type="ctrTitle"/>
          </p:nvPr>
        </p:nvSpPr>
        <p:spPr>
          <a:xfrm>
            <a:off x="2641600" y="6371771"/>
            <a:ext cx="10972800" cy="2793651"/>
          </a:xfrm>
        </p:spPr>
        <p:txBody>
          <a:bodyPr/>
          <a:lstStyle/>
          <a:p>
            <a:pPr algn="ctr"/>
            <a:r>
              <a:rPr lang="en-US" sz="6000" b="1" dirty="0">
                <a:solidFill>
                  <a:srgbClr val="000080"/>
                </a:solidFill>
                <a:latin typeface="Century Schoolbook" panose="02040604050505020304" pitchFamily="18" charset="0"/>
              </a:rPr>
              <a:t>Using Junior Senior Deed Rights in Solving a Boundary</a:t>
            </a:r>
          </a:p>
        </p:txBody>
      </p:sp>
    </p:spTree>
    <p:extLst>
      <p:ext uri="{BB962C8B-B14F-4D97-AF65-F5344CB8AC3E}">
        <p14:creationId xmlns:p14="http://schemas.microsoft.com/office/powerpoint/2010/main" val="69688011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3DCDE5B-6ADA-8D66-13CD-215B7C72521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377CCF9-9D5B-50F8-681F-4457DD9D6524}"/>
              </a:ext>
            </a:extLst>
          </p:cNvPr>
          <p:cNvSpPr>
            <a:spLocks noGrp="1"/>
          </p:cNvSpPr>
          <p:nvPr>
            <p:ph type="title"/>
          </p:nvPr>
        </p:nvSpPr>
        <p:spPr>
          <a:xfrm>
            <a:off x="1083733" y="1083733"/>
            <a:ext cx="12559115" cy="2389253"/>
          </a:xfrm>
        </p:spPr>
        <p:txBody>
          <a:bodyPr>
            <a:normAutofit fontScale="90000"/>
          </a:bodyPr>
          <a:lstStyle/>
          <a:p>
            <a:r>
              <a:rPr lang="en-US" dirty="0">
                <a:solidFill>
                  <a:srgbClr val="000080"/>
                </a:solidFill>
                <a:latin typeface="Century Schoolbook" panose="02040604050505020304" pitchFamily="18" charset="0"/>
              </a:rPr>
              <a:t>What Does This Mean for Surveyors and Boundary Decisions?</a:t>
            </a:r>
          </a:p>
        </p:txBody>
      </p:sp>
      <p:sp>
        <p:nvSpPr>
          <p:cNvPr id="4" name="Content Placeholder 2">
            <a:extLst>
              <a:ext uri="{FF2B5EF4-FFF2-40B4-BE49-F238E27FC236}">
                <a16:creationId xmlns:a16="http://schemas.microsoft.com/office/drawing/2014/main" id="{D9DAA687-C5BD-7A73-FDF7-775795F86732}"/>
              </a:ext>
            </a:extLst>
          </p:cNvPr>
          <p:cNvSpPr txBox="1">
            <a:spLocks/>
          </p:cNvSpPr>
          <p:nvPr/>
        </p:nvSpPr>
        <p:spPr>
          <a:xfrm>
            <a:off x="1083731" y="3987354"/>
            <a:ext cx="11284825" cy="6899152"/>
          </a:xfrm>
          <a:prstGeom prst="rect">
            <a:avLst/>
          </a:prstGeom>
        </p:spPr>
        <p:txBody>
          <a:bodyPr vert="horz" lIns="91440" tIns="45720" rIns="91440" bIns="45720" rtlCol="0">
            <a:normAutofit/>
          </a:bodyPr>
          <a:lstStyle>
            <a:lvl1pPr marL="609608" indent="-609608" algn="l" defTabSz="812810" rtl="0" eaLnBrk="1" latinLnBrk="0" hangingPunct="1">
              <a:spcBef>
                <a:spcPts val="1778"/>
              </a:spcBef>
              <a:spcAft>
                <a:spcPts val="0"/>
              </a:spcAft>
              <a:buClr>
                <a:schemeClr val="accent1"/>
              </a:buClr>
              <a:buSzPct val="80000"/>
              <a:buFont typeface="Wingdings 3" charset="2"/>
              <a:buChar char=""/>
              <a:defRPr sz="3200" kern="1200">
                <a:solidFill>
                  <a:schemeClr val="tx1">
                    <a:lumMod val="75000"/>
                    <a:lumOff val="25000"/>
                  </a:schemeClr>
                </a:solidFill>
                <a:latin typeface="+mn-lt"/>
                <a:ea typeface="+mn-ea"/>
                <a:cs typeface="+mn-cs"/>
              </a:defRPr>
            </a:lvl1pPr>
            <a:lvl2pPr marL="1320817" indent="-508006" algn="l" defTabSz="812810" rtl="0" eaLnBrk="1" latinLnBrk="0" hangingPunct="1">
              <a:spcBef>
                <a:spcPts val="1778"/>
              </a:spcBef>
              <a:spcAft>
                <a:spcPts val="0"/>
              </a:spcAft>
              <a:buClr>
                <a:schemeClr val="accent1"/>
              </a:buClr>
              <a:buSzPct val="80000"/>
              <a:buFont typeface="Wingdings 3" charset="2"/>
              <a:buChar char=""/>
              <a:defRPr sz="2844" kern="1200">
                <a:solidFill>
                  <a:schemeClr val="tx1">
                    <a:lumMod val="75000"/>
                    <a:lumOff val="25000"/>
                  </a:schemeClr>
                </a:solidFill>
                <a:latin typeface="+mn-lt"/>
                <a:ea typeface="+mn-ea"/>
                <a:cs typeface="+mn-cs"/>
              </a:defRPr>
            </a:lvl2pPr>
            <a:lvl3pPr marL="2032025" indent="-406405" algn="l" defTabSz="812810" rtl="0" eaLnBrk="1" latinLnBrk="0" hangingPunct="1">
              <a:spcBef>
                <a:spcPts val="1778"/>
              </a:spcBef>
              <a:spcAft>
                <a:spcPts val="0"/>
              </a:spcAft>
              <a:buClr>
                <a:schemeClr val="accent1"/>
              </a:buClr>
              <a:buSzPct val="80000"/>
              <a:buFont typeface="Wingdings 3" charset="2"/>
              <a:buChar char=""/>
              <a:defRPr sz="2489" kern="1200">
                <a:solidFill>
                  <a:schemeClr val="tx1">
                    <a:lumMod val="75000"/>
                    <a:lumOff val="25000"/>
                  </a:schemeClr>
                </a:solidFill>
                <a:latin typeface="+mn-lt"/>
                <a:ea typeface="+mn-ea"/>
                <a:cs typeface="+mn-cs"/>
              </a:defRPr>
            </a:lvl3pPr>
            <a:lvl4pPr marL="2844836" indent="-406405" algn="l" defTabSz="812810" rtl="0" eaLnBrk="1" latinLnBrk="0" hangingPunct="1">
              <a:spcBef>
                <a:spcPts val="1778"/>
              </a:spcBef>
              <a:spcAft>
                <a:spcPts val="0"/>
              </a:spcAft>
              <a:buClr>
                <a:schemeClr val="accent1"/>
              </a:buClr>
              <a:buSzPct val="80000"/>
              <a:buFont typeface="Wingdings 3" charset="2"/>
              <a:buChar char=""/>
              <a:defRPr sz="2133" kern="1200">
                <a:solidFill>
                  <a:schemeClr val="tx1">
                    <a:lumMod val="75000"/>
                    <a:lumOff val="25000"/>
                  </a:schemeClr>
                </a:solidFill>
                <a:latin typeface="+mn-lt"/>
                <a:ea typeface="+mn-ea"/>
                <a:cs typeface="+mn-cs"/>
              </a:defRPr>
            </a:lvl4pPr>
            <a:lvl5pPr marL="3657646" indent="-406405" algn="l" defTabSz="812810" rtl="0" eaLnBrk="1" latinLnBrk="0" hangingPunct="1">
              <a:spcBef>
                <a:spcPts val="1778"/>
              </a:spcBef>
              <a:spcAft>
                <a:spcPts val="0"/>
              </a:spcAft>
              <a:buClr>
                <a:schemeClr val="accent1"/>
              </a:buClr>
              <a:buSzPct val="80000"/>
              <a:buFont typeface="Wingdings 3" charset="2"/>
              <a:buChar char=""/>
              <a:defRPr sz="2133" kern="1200">
                <a:solidFill>
                  <a:schemeClr val="tx1">
                    <a:lumMod val="75000"/>
                    <a:lumOff val="25000"/>
                  </a:schemeClr>
                </a:solidFill>
                <a:latin typeface="+mn-lt"/>
                <a:ea typeface="+mn-ea"/>
                <a:cs typeface="+mn-cs"/>
              </a:defRPr>
            </a:lvl5pPr>
            <a:lvl6pPr marL="4470456" indent="-406405" algn="l" defTabSz="812810" rtl="0" eaLnBrk="1" latinLnBrk="0" hangingPunct="1">
              <a:spcBef>
                <a:spcPts val="1778"/>
              </a:spcBef>
              <a:spcAft>
                <a:spcPts val="0"/>
              </a:spcAft>
              <a:buClr>
                <a:schemeClr val="accent1"/>
              </a:buClr>
              <a:buSzPct val="80000"/>
              <a:buFont typeface="Wingdings 3" charset="2"/>
              <a:buChar char=""/>
              <a:defRPr sz="2133" kern="1200">
                <a:solidFill>
                  <a:schemeClr val="tx1">
                    <a:lumMod val="75000"/>
                    <a:lumOff val="25000"/>
                  </a:schemeClr>
                </a:solidFill>
                <a:latin typeface="+mn-lt"/>
                <a:ea typeface="+mn-ea"/>
                <a:cs typeface="+mn-cs"/>
              </a:defRPr>
            </a:lvl6pPr>
            <a:lvl7pPr marL="5283266" indent="-406405" algn="l" defTabSz="812810" rtl="0" eaLnBrk="1" latinLnBrk="0" hangingPunct="1">
              <a:spcBef>
                <a:spcPts val="1778"/>
              </a:spcBef>
              <a:spcAft>
                <a:spcPts val="0"/>
              </a:spcAft>
              <a:buClr>
                <a:schemeClr val="accent1"/>
              </a:buClr>
              <a:buSzPct val="80000"/>
              <a:buFont typeface="Wingdings 3" charset="2"/>
              <a:buChar char=""/>
              <a:defRPr sz="2133" kern="1200">
                <a:solidFill>
                  <a:schemeClr val="tx1">
                    <a:lumMod val="75000"/>
                    <a:lumOff val="25000"/>
                  </a:schemeClr>
                </a:solidFill>
                <a:latin typeface="+mn-lt"/>
                <a:ea typeface="+mn-ea"/>
                <a:cs typeface="+mn-cs"/>
              </a:defRPr>
            </a:lvl7pPr>
            <a:lvl8pPr marL="6096076" indent="-406405" algn="l" defTabSz="812810" rtl="0" eaLnBrk="1" latinLnBrk="0" hangingPunct="1">
              <a:spcBef>
                <a:spcPts val="1778"/>
              </a:spcBef>
              <a:spcAft>
                <a:spcPts val="0"/>
              </a:spcAft>
              <a:buClr>
                <a:schemeClr val="accent1"/>
              </a:buClr>
              <a:buSzPct val="80000"/>
              <a:buFont typeface="Wingdings 3" charset="2"/>
              <a:buChar char=""/>
              <a:defRPr sz="2133" kern="1200">
                <a:solidFill>
                  <a:schemeClr val="tx1">
                    <a:lumMod val="75000"/>
                    <a:lumOff val="25000"/>
                  </a:schemeClr>
                </a:solidFill>
                <a:latin typeface="+mn-lt"/>
                <a:ea typeface="+mn-ea"/>
                <a:cs typeface="+mn-cs"/>
              </a:defRPr>
            </a:lvl8pPr>
            <a:lvl9pPr marL="6908886" indent="-406405" algn="l" defTabSz="812810" rtl="0" eaLnBrk="1" latinLnBrk="0" hangingPunct="1">
              <a:spcBef>
                <a:spcPts val="1778"/>
              </a:spcBef>
              <a:spcAft>
                <a:spcPts val="0"/>
              </a:spcAft>
              <a:buClr>
                <a:schemeClr val="accent1"/>
              </a:buClr>
              <a:buSzPct val="80000"/>
              <a:buFont typeface="Wingdings 3" charset="2"/>
              <a:buChar char=""/>
              <a:defRPr sz="2133" kern="1200">
                <a:solidFill>
                  <a:schemeClr val="tx1">
                    <a:lumMod val="75000"/>
                    <a:lumOff val="25000"/>
                  </a:schemeClr>
                </a:solidFill>
                <a:latin typeface="+mn-lt"/>
                <a:ea typeface="+mn-ea"/>
                <a:cs typeface="+mn-cs"/>
              </a:defRPr>
            </a:lvl9pPr>
          </a:lstStyle>
          <a:p>
            <a:pPr fontAlgn="base"/>
            <a:r>
              <a:rPr lang="en-US" sz="4400" dirty="0">
                <a:solidFill>
                  <a:srgbClr val="000080"/>
                </a:solidFill>
              </a:rPr>
              <a:t>Need to know where prior deeds are</a:t>
            </a:r>
          </a:p>
          <a:p>
            <a:pPr lvl="1" fontAlgn="base"/>
            <a:r>
              <a:rPr lang="en-US" sz="3600" dirty="0">
                <a:solidFill>
                  <a:srgbClr val="000080"/>
                </a:solidFill>
              </a:rPr>
              <a:t>Since appellees had notice that this prior conveyance adjoined and was a boundary line of the property being conveyed, it was incumbent upon them to ascertain where the boundary line of the prior conveyance ran, for their line "would not only yield to, but extended up to, the lines of the earlier deed":</a:t>
            </a:r>
            <a:br>
              <a:rPr lang="en-US" dirty="0"/>
            </a:br>
            <a:r>
              <a:rPr lang="en-US" sz="3600" u="sng" dirty="0">
                <a:solidFill>
                  <a:srgbClr val="000080"/>
                </a:solidFill>
                <a:hlinkClick r:id="rId2">
                  <a:extLst>
                    <a:ext uri="{A12FA001-AC4F-418D-AE19-62706E023703}">
                      <ahyp:hlinkClr xmlns:ahyp="http://schemas.microsoft.com/office/drawing/2018/hyperlinkcolor" val="tx"/>
                    </a:ext>
                  </a:extLst>
                </a:hlinkClick>
              </a:rPr>
              <a:t>Merlino v. </a:t>
            </a:r>
            <a:r>
              <a:rPr lang="en-US" sz="3600" u="sng" dirty="0" err="1">
                <a:solidFill>
                  <a:srgbClr val="000080"/>
                </a:solidFill>
                <a:hlinkClick r:id="rId2">
                  <a:extLst>
                    <a:ext uri="{A12FA001-AC4F-418D-AE19-62706E023703}">
                      <ahyp:hlinkClr xmlns:ahyp="http://schemas.microsoft.com/office/drawing/2018/hyperlinkcolor" val="tx"/>
                    </a:ext>
                  </a:extLst>
                </a:hlinkClick>
              </a:rPr>
              <a:t>Eannotti</a:t>
            </a:r>
            <a:r>
              <a:rPr lang="en-US" sz="3600" dirty="0">
                <a:solidFill>
                  <a:srgbClr val="000080"/>
                </a:solidFill>
                <a:hlinkClick r:id="rId2">
                  <a:extLst>
                    <a:ext uri="{A12FA001-AC4F-418D-AE19-62706E023703}">
                      <ahyp:hlinkClr xmlns:ahyp="http://schemas.microsoft.com/office/drawing/2018/hyperlinkcolor" val="tx"/>
                    </a:ext>
                  </a:extLst>
                </a:hlinkClick>
              </a:rPr>
              <a:t>, 177 Pa. Super. 307, 316 (1955)</a:t>
            </a:r>
            <a:endParaRPr lang="en-US" sz="3600" dirty="0">
              <a:solidFill>
                <a:srgbClr val="000080"/>
              </a:solidFill>
            </a:endParaRPr>
          </a:p>
        </p:txBody>
      </p:sp>
    </p:spTree>
    <p:extLst>
      <p:ext uri="{BB962C8B-B14F-4D97-AF65-F5344CB8AC3E}">
        <p14:creationId xmlns:p14="http://schemas.microsoft.com/office/powerpoint/2010/main" val="40869766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DAB596A-93D3-60FE-CDEF-6E826F30331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7FE404F-6F91-FD2F-ADB9-010884A087F1}"/>
              </a:ext>
            </a:extLst>
          </p:cNvPr>
          <p:cNvSpPr>
            <a:spLocks noGrp="1"/>
          </p:cNvSpPr>
          <p:nvPr>
            <p:ph type="title"/>
          </p:nvPr>
        </p:nvSpPr>
        <p:spPr>
          <a:xfrm>
            <a:off x="1083733" y="1083733"/>
            <a:ext cx="12559115" cy="2389253"/>
          </a:xfrm>
        </p:spPr>
        <p:txBody>
          <a:bodyPr>
            <a:normAutofit fontScale="90000"/>
          </a:bodyPr>
          <a:lstStyle/>
          <a:p>
            <a:r>
              <a:rPr lang="en-US" dirty="0">
                <a:solidFill>
                  <a:srgbClr val="000080"/>
                </a:solidFill>
                <a:latin typeface="Century Schoolbook" panose="02040604050505020304" pitchFamily="18" charset="0"/>
              </a:rPr>
              <a:t>What Does This Mean for Surveyors and Boundary Decisions?</a:t>
            </a:r>
          </a:p>
        </p:txBody>
      </p:sp>
      <p:sp>
        <p:nvSpPr>
          <p:cNvPr id="4" name="Content Placeholder 2">
            <a:extLst>
              <a:ext uri="{FF2B5EF4-FFF2-40B4-BE49-F238E27FC236}">
                <a16:creationId xmlns:a16="http://schemas.microsoft.com/office/drawing/2014/main" id="{337938D8-A378-9F44-5DF2-553AD4223592}"/>
              </a:ext>
            </a:extLst>
          </p:cNvPr>
          <p:cNvSpPr txBox="1">
            <a:spLocks/>
          </p:cNvSpPr>
          <p:nvPr/>
        </p:nvSpPr>
        <p:spPr>
          <a:xfrm>
            <a:off x="1083732" y="3841050"/>
            <a:ext cx="11284825" cy="6899152"/>
          </a:xfrm>
          <a:prstGeom prst="rect">
            <a:avLst/>
          </a:prstGeom>
        </p:spPr>
        <p:txBody>
          <a:bodyPr vert="horz" lIns="91440" tIns="45720" rIns="91440" bIns="45720" rtlCol="0">
            <a:normAutofit/>
          </a:bodyPr>
          <a:lstStyle>
            <a:lvl1pPr marL="609608" indent="-609608" algn="l" defTabSz="812810" rtl="0" eaLnBrk="1" latinLnBrk="0" hangingPunct="1">
              <a:spcBef>
                <a:spcPts val="1778"/>
              </a:spcBef>
              <a:spcAft>
                <a:spcPts val="0"/>
              </a:spcAft>
              <a:buClr>
                <a:schemeClr val="accent1"/>
              </a:buClr>
              <a:buSzPct val="80000"/>
              <a:buFont typeface="Wingdings 3" charset="2"/>
              <a:buChar char=""/>
              <a:defRPr sz="3200" kern="1200">
                <a:solidFill>
                  <a:schemeClr val="tx1">
                    <a:lumMod val="75000"/>
                    <a:lumOff val="25000"/>
                  </a:schemeClr>
                </a:solidFill>
                <a:latin typeface="+mn-lt"/>
                <a:ea typeface="+mn-ea"/>
                <a:cs typeface="+mn-cs"/>
              </a:defRPr>
            </a:lvl1pPr>
            <a:lvl2pPr marL="1320817" indent="-508006" algn="l" defTabSz="812810" rtl="0" eaLnBrk="1" latinLnBrk="0" hangingPunct="1">
              <a:spcBef>
                <a:spcPts val="1778"/>
              </a:spcBef>
              <a:spcAft>
                <a:spcPts val="0"/>
              </a:spcAft>
              <a:buClr>
                <a:schemeClr val="accent1"/>
              </a:buClr>
              <a:buSzPct val="80000"/>
              <a:buFont typeface="Wingdings 3" charset="2"/>
              <a:buChar char=""/>
              <a:defRPr sz="2844" kern="1200">
                <a:solidFill>
                  <a:schemeClr val="tx1">
                    <a:lumMod val="75000"/>
                    <a:lumOff val="25000"/>
                  </a:schemeClr>
                </a:solidFill>
                <a:latin typeface="+mn-lt"/>
                <a:ea typeface="+mn-ea"/>
                <a:cs typeface="+mn-cs"/>
              </a:defRPr>
            </a:lvl2pPr>
            <a:lvl3pPr marL="2032025" indent="-406405" algn="l" defTabSz="812810" rtl="0" eaLnBrk="1" latinLnBrk="0" hangingPunct="1">
              <a:spcBef>
                <a:spcPts val="1778"/>
              </a:spcBef>
              <a:spcAft>
                <a:spcPts val="0"/>
              </a:spcAft>
              <a:buClr>
                <a:schemeClr val="accent1"/>
              </a:buClr>
              <a:buSzPct val="80000"/>
              <a:buFont typeface="Wingdings 3" charset="2"/>
              <a:buChar char=""/>
              <a:defRPr sz="2489" kern="1200">
                <a:solidFill>
                  <a:schemeClr val="tx1">
                    <a:lumMod val="75000"/>
                    <a:lumOff val="25000"/>
                  </a:schemeClr>
                </a:solidFill>
                <a:latin typeface="+mn-lt"/>
                <a:ea typeface="+mn-ea"/>
                <a:cs typeface="+mn-cs"/>
              </a:defRPr>
            </a:lvl3pPr>
            <a:lvl4pPr marL="2844836" indent="-406405" algn="l" defTabSz="812810" rtl="0" eaLnBrk="1" latinLnBrk="0" hangingPunct="1">
              <a:spcBef>
                <a:spcPts val="1778"/>
              </a:spcBef>
              <a:spcAft>
                <a:spcPts val="0"/>
              </a:spcAft>
              <a:buClr>
                <a:schemeClr val="accent1"/>
              </a:buClr>
              <a:buSzPct val="80000"/>
              <a:buFont typeface="Wingdings 3" charset="2"/>
              <a:buChar char=""/>
              <a:defRPr sz="2133" kern="1200">
                <a:solidFill>
                  <a:schemeClr val="tx1">
                    <a:lumMod val="75000"/>
                    <a:lumOff val="25000"/>
                  </a:schemeClr>
                </a:solidFill>
                <a:latin typeface="+mn-lt"/>
                <a:ea typeface="+mn-ea"/>
                <a:cs typeface="+mn-cs"/>
              </a:defRPr>
            </a:lvl4pPr>
            <a:lvl5pPr marL="3657646" indent="-406405" algn="l" defTabSz="812810" rtl="0" eaLnBrk="1" latinLnBrk="0" hangingPunct="1">
              <a:spcBef>
                <a:spcPts val="1778"/>
              </a:spcBef>
              <a:spcAft>
                <a:spcPts val="0"/>
              </a:spcAft>
              <a:buClr>
                <a:schemeClr val="accent1"/>
              </a:buClr>
              <a:buSzPct val="80000"/>
              <a:buFont typeface="Wingdings 3" charset="2"/>
              <a:buChar char=""/>
              <a:defRPr sz="2133" kern="1200">
                <a:solidFill>
                  <a:schemeClr val="tx1">
                    <a:lumMod val="75000"/>
                    <a:lumOff val="25000"/>
                  </a:schemeClr>
                </a:solidFill>
                <a:latin typeface="+mn-lt"/>
                <a:ea typeface="+mn-ea"/>
                <a:cs typeface="+mn-cs"/>
              </a:defRPr>
            </a:lvl5pPr>
            <a:lvl6pPr marL="4470456" indent="-406405" algn="l" defTabSz="812810" rtl="0" eaLnBrk="1" latinLnBrk="0" hangingPunct="1">
              <a:spcBef>
                <a:spcPts val="1778"/>
              </a:spcBef>
              <a:spcAft>
                <a:spcPts val="0"/>
              </a:spcAft>
              <a:buClr>
                <a:schemeClr val="accent1"/>
              </a:buClr>
              <a:buSzPct val="80000"/>
              <a:buFont typeface="Wingdings 3" charset="2"/>
              <a:buChar char=""/>
              <a:defRPr sz="2133" kern="1200">
                <a:solidFill>
                  <a:schemeClr val="tx1">
                    <a:lumMod val="75000"/>
                    <a:lumOff val="25000"/>
                  </a:schemeClr>
                </a:solidFill>
                <a:latin typeface="+mn-lt"/>
                <a:ea typeface="+mn-ea"/>
                <a:cs typeface="+mn-cs"/>
              </a:defRPr>
            </a:lvl6pPr>
            <a:lvl7pPr marL="5283266" indent="-406405" algn="l" defTabSz="812810" rtl="0" eaLnBrk="1" latinLnBrk="0" hangingPunct="1">
              <a:spcBef>
                <a:spcPts val="1778"/>
              </a:spcBef>
              <a:spcAft>
                <a:spcPts val="0"/>
              </a:spcAft>
              <a:buClr>
                <a:schemeClr val="accent1"/>
              </a:buClr>
              <a:buSzPct val="80000"/>
              <a:buFont typeface="Wingdings 3" charset="2"/>
              <a:buChar char=""/>
              <a:defRPr sz="2133" kern="1200">
                <a:solidFill>
                  <a:schemeClr val="tx1">
                    <a:lumMod val="75000"/>
                    <a:lumOff val="25000"/>
                  </a:schemeClr>
                </a:solidFill>
                <a:latin typeface="+mn-lt"/>
                <a:ea typeface="+mn-ea"/>
                <a:cs typeface="+mn-cs"/>
              </a:defRPr>
            </a:lvl7pPr>
            <a:lvl8pPr marL="6096076" indent="-406405" algn="l" defTabSz="812810" rtl="0" eaLnBrk="1" latinLnBrk="0" hangingPunct="1">
              <a:spcBef>
                <a:spcPts val="1778"/>
              </a:spcBef>
              <a:spcAft>
                <a:spcPts val="0"/>
              </a:spcAft>
              <a:buClr>
                <a:schemeClr val="accent1"/>
              </a:buClr>
              <a:buSzPct val="80000"/>
              <a:buFont typeface="Wingdings 3" charset="2"/>
              <a:buChar char=""/>
              <a:defRPr sz="2133" kern="1200">
                <a:solidFill>
                  <a:schemeClr val="tx1">
                    <a:lumMod val="75000"/>
                    <a:lumOff val="25000"/>
                  </a:schemeClr>
                </a:solidFill>
                <a:latin typeface="+mn-lt"/>
                <a:ea typeface="+mn-ea"/>
                <a:cs typeface="+mn-cs"/>
              </a:defRPr>
            </a:lvl8pPr>
            <a:lvl9pPr marL="6908886" indent="-406405" algn="l" defTabSz="812810" rtl="0" eaLnBrk="1" latinLnBrk="0" hangingPunct="1">
              <a:spcBef>
                <a:spcPts val="1778"/>
              </a:spcBef>
              <a:spcAft>
                <a:spcPts val="0"/>
              </a:spcAft>
              <a:buClr>
                <a:schemeClr val="accent1"/>
              </a:buClr>
              <a:buSzPct val="80000"/>
              <a:buFont typeface="Wingdings 3" charset="2"/>
              <a:buChar char=""/>
              <a:defRPr sz="2133" kern="1200">
                <a:solidFill>
                  <a:schemeClr val="tx1">
                    <a:lumMod val="75000"/>
                    <a:lumOff val="25000"/>
                  </a:schemeClr>
                </a:solidFill>
                <a:latin typeface="+mn-lt"/>
                <a:ea typeface="+mn-ea"/>
                <a:cs typeface="+mn-cs"/>
              </a:defRPr>
            </a:lvl9pPr>
          </a:lstStyle>
          <a:p>
            <a:pPr fontAlgn="base"/>
            <a:r>
              <a:rPr lang="en-US" sz="4400" dirty="0">
                <a:solidFill>
                  <a:srgbClr val="000080"/>
                </a:solidFill>
              </a:rPr>
              <a:t>Need to know where prior deeds are</a:t>
            </a:r>
          </a:p>
          <a:p>
            <a:pPr lvl="1" fontAlgn="base"/>
            <a:r>
              <a:rPr lang="en-US" sz="3600" dirty="0">
                <a:solidFill>
                  <a:srgbClr val="000080"/>
                </a:solidFill>
              </a:rPr>
              <a:t>Where there is a clash of boundaries in two conveyances from the same grantor, the title of the grantee in the conveyance first executed is, to the extent of the conflict, superior; and this is so even though the conveyances were made with reference to a map or plot:</a:t>
            </a:r>
          </a:p>
          <a:p>
            <a:pPr lvl="1" fontAlgn="base"/>
            <a:r>
              <a:rPr lang="en-US" sz="3600" u="sng" dirty="0">
                <a:solidFill>
                  <a:srgbClr val="000080"/>
                </a:solidFill>
                <a:hlinkClick r:id="rId2">
                  <a:extLst>
                    <a:ext uri="{A12FA001-AC4F-418D-AE19-62706E023703}">
                      <ahyp:hlinkClr xmlns:ahyp="http://schemas.microsoft.com/office/drawing/2018/hyperlinkcolor" val="tx"/>
                    </a:ext>
                  </a:extLst>
                </a:hlinkClick>
              </a:rPr>
              <a:t>Merlino v. </a:t>
            </a:r>
            <a:r>
              <a:rPr lang="en-US" sz="3600" u="sng" dirty="0" err="1">
                <a:solidFill>
                  <a:srgbClr val="000080"/>
                </a:solidFill>
                <a:hlinkClick r:id="rId2">
                  <a:extLst>
                    <a:ext uri="{A12FA001-AC4F-418D-AE19-62706E023703}">
                      <ahyp:hlinkClr xmlns:ahyp="http://schemas.microsoft.com/office/drawing/2018/hyperlinkcolor" val="tx"/>
                    </a:ext>
                  </a:extLst>
                </a:hlinkClick>
              </a:rPr>
              <a:t>Eannotti</a:t>
            </a:r>
            <a:r>
              <a:rPr lang="en-US" sz="3600" dirty="0">
                <a:solidFill>
                  <a:srgbClr val="000080"/>
                </a:solidFill>
                <a:hlinkClick r:id="rId2">
                  <a:extLst>
                    <a:ext uri="{A12FA001-AC4F-418D-AE19-62706E023703}">
                      <ahyp:hlinkClr xmlns:ahyp="http://schemas.microsoft.com/office/drawing/2018/hyperlinkcolor" val="tx"/>
                    </a:ext>
                  </a:extLst>
                </a:hlinkClick>
              </a:rPr>
              <a:t>, 177 Pa. Super. 307, 316 (1955)</a:t>
            </a:r>
            <a:endParaRPr lang="en-US" sz="3600" dirty="0">
              <a:solidFill>
                <a:srgbClr val="000080"/>
              </a:solidFill>
            </a:endParaRPr>
          </a:p>
        </p:txBody>
      </p:sp>
    </p:spTree>
    <p:extLst>
      <p:ext uri="{BB962C8B-B14F-4D97-AF65-F5344CB8AC3E}">
        <p14:creationId xmlns:p14="http://schemas.microsoft.com/office/powerpoint/2010/main" val="29706059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D2EA05D-B67B-3884-883D-4D5ADCB26C8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268AE98-DD2C-0784-7E57-E8063786E546}"/>
              </a:ext>
            </a:extLst>
          </p:cNvPr>
          <p:cNvSpPr>
            <a:spLocks noGrp="1"/>
          </p:cNvSpPr>
          <p:nvPr>
            <p:ph type="title"/>
          </p:nvPr>
        </p:nvSpPr>
        <p:spPr>
          <a:xfrm>
            <a:off x="903113" y="1171335"/>
            <a:ext cx="11462224" cy="1104557"/>
          </a:xfrm>
        </p:spPr>
        <p:txBody>
          <a:bodyPr>
            <a:normAutofit/>
          </a:bodyPr>
          <a:lstStyle/>
          <a:p>
            <a:pPr algn="ctr"/>
            <a:r>
              <a:rPr lang="en-US" sz="6469" dirty="0">
                <a:solidFill>
                  <a:srgbClr val="000080"/>
                </a:solidFill>
              </a:rPr>
              <a:t>STORY TIME</a:t>
            </a:r>
          </a:p>
        </p:txBody>
      </p:sp>
      <p:sp>
        <p:nvSpPr>
          <p:cNvPr id="3" name="Content Placeholder 2">
            <a:extLst>
              <a:ext uri="{FF2B5EF4-FFF2-40B4-BE49-F238E27FC236}">
                <a16:creationId xmlns:a16="http://schemas.microsoft.com/office/drawing/2014/main" id="{20C444C5-EFEB-A5AD-9CFF-AAE23EC9E2EF}"/>
              </a:ext>
            </a:extLst>
          </p:cNvPr>
          <p:cNvSpPr>
            <a:spLocks noGrp="1"/>
          </p:cNvSpPr>
          <p:nvPr>
            <p:ph idx="1"/>
          </p:nvPr>
        </p:nvSpPr>
        <p:spPr>
          <a:xfrm>
            <a:off x="918516" y="3076882"/>
            <a:ext cx="11462224" cy="6778573"/>
          </a:xfrm>
        </p:spPr>
        <p:txBody>
          <a:bodyPr>
            <a:normAutofit fontScale="92500" lnSpcReduction="10000"/>
          </a:bodyPr>
          <a:lstStyle/>
          <a:p>
            <a:r>
              <a:rPr lang="en-US" sz="3881" dirty="0">
                <a:solidFill>
                  <a:srgbClr val="000080"/>
                </a:solidFill>
              </a:rPr>
              <a:t>HERE IS A STORY ABOUT:</a:t>
            </a:r>
          </a:p>
          <a:p>
            <a:r>
              <a:rPr lang="en-US" sz="3881" dirty="0">
                <a:solidFill>
                  <a:srgbClr val="000080"/>
                </a:solidFill>
              </a:rPr>
              <a:t> A DEED THAT DOES NOT CLOSE BY 100’;</a:t>
            </a:r>
          </a:p>
          <a:p>
            <a:r>
              <a:rPr lang="en-US" sz="3881" dirty="0">
                <a:solidFill>
                  <a:srgbClr val="000080"/>
                </a:solidFill>
              </a:rPr>
              <a:t>SIX SURVEYORS SURVEYING THE PROPERTY;</a:t>
            </a:r>
          </a:p>
          <a:p>
            <a:r>
              <a:rPr lang="en-US" sz="3881" dirty="0">
                <a:solidFill>
                  <a:srgbClr val="000080"/>
                </a:solidFill>
              </a:rPr>
              <a:t>NEIGHBORS ARGUING AND SUING EACH OTHER;</a:t>
            </a:r>
          </a:p>
          <a:p>
            <a:r>
              <a:rPr lang="en-US" sz="3881" dirty="0">
                <a:solidFill>
                  <a:srgbClr val="000080"/>
                </a:solidFill>
              </a:rPr>
              <a:t>PEACE ORDERS DURING THE TRIAL;</a:t>
            </a:r>
          </a:p>
          <a:p>
            <a:r>
              <a:rPr lang="en-US" sz="3881" dirty="0">
                <a:solidFill>
                  <a:srgbClr val="000080"/>
                </a:solidFill>
              </a:rPr>
              <a:t>CONFLICTING SURVEY EVIDENCE; </a:t>
            </a:r>
          </a:p>
          <a:p>
            <a:r>
              <a:rPr lang="en-US" sz="3881" dirty="0">
                <a:solidFill>
                  <a:srgbClr val="000080"/>
                </a:solidFill>
              </a:rPr>
              <a:t>PAROLE EVIDENCE THAT YOU WOULD NOT BELIEVE; AND </a:t>
            </a:r>
          </a:p>
          <a:p>
            <a:r>
              <a:rPr lang="en-US" sz="3881" dirty="0">
                <a:solidFill>
                  <a:srgbClr val="000080"/>
                </a:solidFill>
              </a:rPr>
              <a:t>A TEXTBOOK SOLUTION USING THE ANNOTATED CODE</a:t>
            </a:r>
          </a:p>
          <a:p>
            <a:endParaRPr lang="en-US" sz="3881" dirty="0"/>
          </a:p>
          <a:p>
            <a:endParaRPr lang="en-US" sz="3881" dirty="0"/>
          </a:p>
        </p:txBody>
      </p:sp>
    </p:spTree>
    <p:extLst>
      <p:ext uri="{BB962C8B-B14F-4D97-AF65-F5344CB8AC3E}">
        <p14:creationId xmlns:p14="http://schemas.microsoft.com/office/powerpoint/2010/main" val="17479803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504B64-8F52-466F-965A-7996FABD412C}"/>
              </a:ext>
            </a:extLst>
          </p:cNvPr>
          <p:cNvSpPr>
            <a:spLocks noGrp="1"/>
          </p:cNvSpPr>
          <p:nvPr>
            <p:ph type="title"/>
          </p:nvPr>
        </p:nvSpPr>
        <p:spPr>
          <a:xfrm>
            <a:off x="903112" y="1171335"/>
            <a:ext cx="11477627" cy="1905547"/>
          </a:xfrm>
        </p:spPr>
        <p:txBody>
          <a:bodyPr>
            <a:noAutofit/>
          </a:bodyPr>
          <a:lstStyle/>
          <a:p>
            <a:pPr algn="ctr"/>
            <a:r>
              <a:rPr lang="en-US" dirty="0">
                <a:solidFill>
                  <a:srgbClr val="000080"/>
                </a:solidFill>
              </a:rPr>
              <a:t>Parol Evidence a Hearsay Exception</a:t>
            </a:r>
          </a:p>
        </p:txBody>
      </p:sp>
      <p:sp>
        <p:nvSpPr>
          <p:cNvPr id="3" name="Content Placeholder 2">
            <a:extLst>
              <a:ext uri="{FF2B5EF4-FFF2-40B4-BE49-F238E27FC236}">
                <a16:creationId xmlns:a16="http://schemas.microsoft.com/office/drawing/2014/main" id="{6C68F677-738C-4E37-8166-27F610089CA2}"/>
              </a:ext>
            </a:extLst>
          </p:cNvPr>
          <p:cNvSpPr>
            <a:spLocks noGrp="1"/>
          </p:cNvSpPr>
          <p:nvPr>
            <p:ph idx="1"/>
          </p:nvPr>
        </p:nvSpPr>
        <p:spPr>
          <a:xfrm>
            <a:off x="918516" y="3076882"/>
            <a:ext cx="11462224" cy="6778573"/>
          </a:xfrm>
        </p:spPr>
        <p:txBody>
          <a:bodyPr>
            <a:normAutofit lnSpcReduction="10000"/>
          </a:bodyPr>
          <a:lstStyle/>
          <a:p>
            <a:pPr fontAlgn="base"/>
            <a:r>
              <a:rPr lang="en-US" sz="3600" dirty="0">
                <a:solidFill>
                  <a:srgbClr val="000080"/>
                </a:solidFill>
              </a:rPr>
              <a:t>Hearsay is not admissible except as provided by these rules, by other rules prescribed by the Pennsylvania Supreme Court, or by statute.  </a:t>
            </a:r>
            <a:br>
              <a:rPr lang="en-US" sz="3600" dirty="0">
                <a:solidFill>
                  <a:srgbClr val="000080"/>
                </a:solidFill>
              </a:rPr>
            </a:br>
            <a:r>
              <a:rPr lang="en-US" sz="3600" u="sng" dirty="0" err="1">
                <a:solidFill>
                  <a:srgbClr val="000080"/>
                </a:solidFill>
                <a:hlinkClick r:id="rId2">
                  <a:extLst>
                    <a:ext uri="{A12FA001-AC4F-418D-AE19-62706E023703}">
                      <ahyp:hlinkClr xmlns:ahyp="http://schemas.microsoft.com/office/drawing/2018/hyperlinkcolor" val="tx"/>
                    </a:ext>
                  </a:extLst>
                </a:hlinkClick>
              </a:rPr>
              <a:t>Pa.R.E</a:t>
            </a:r>
            <a:r>
              <a:rPr lang="en-US" sz="3600" u="sng" dirty="0">
                <a:solidFill>
                  <a:srgbClr val="000080"/>
                </a:solidFill>
                <a:hlinkClick r:id="rId2">
                  <a:extLst>
                    <a:ext uri="{A12FA001-AC4F-418D-AE19-62706E023703}">
                      <ahyp:hlinkClr xmlns:ahyp="http://schemas.microsoft.com/office/drawing/2018/hyperlinkcolor" val="tx"/>
                    </a:ext>
                  </a:extLst>
                </a:hlinkClick>
              </a:rPr>
              <a:t>. 802</a:t>
            </a:r>
            <a:endParaRPr lang="en-US" sz="3600" u="sng" dirty="0">
              <a:solidFill>
                <a:srgbClr val="000080"/>
              </a:solidFill>
            </a:endParaRPr>
          </a:p>
          <a:p>
            <a:pPr fontAlgn="base"/>
            <a:r>
              <a:rPr lang="en-US" sz="3600" dirty="0">
                <a:solidFill>
                  <a:srgbClr val="000080"/>
                </a:solidFill>
              </a:rPr>
              <a:t>(20) Reputation Concerning Boundaries or General History. A reputation in a community--arising before the controversy--concerning boundaries of land in the community or customs that affect the land, or concerning general historical events important to that community, state or nation.  </a:t>
            </a:r>
            <a:r>
              <a:rPr lang="en-US" sz="3600" dirty="0" err="1">
                <a:solidFill>
                  <a:srgbClr val="000080"/>
                </a:solidFill>
              </a:rPr>
              <a:t>Pa.R.E</a:t>
            </a:r>
            <a:r>
              <a:rPr lang="en-US" sz="3600" dirty="0">
                <a:solidFill>
                  <a:srgbClr val="000080"/>
                </a:solidFill>
              </a:rPr>
              <a:t>. 803  Comment: This rule is identical to </a:t>
            </a:r>
            <a:r>
              <a:rPr lang="en-US" sz="3600" dirty="0" err="1">
                <a:solidFill>
                  <a:srgbClr val="000080"/>
                </a:solidFill>
              </a:rPr>
              <a:t>F.R.E</a:t>
            </a:r>
            <a:r>
              <a:rPr lang="en-US" sz="3600" dirty="0">
                <a:solidFill>
                  <a:srgbClr val="000080"/>
                </a:solidFill>
              </a:rPr>
              <a:t>. 803(20).</a:t>
            </a:r>
          </a:p>
          <a:p>
            <a:pPr fontAlgn="base"/>
            <a:endParaRPr lang="en-US" sz="3600" dirty="0">
              <a:solidFill>
                <a:srgbClr val="000080"/>
              </a:solidFill>
            </a:endParaRPr>
          </a:p>
          <a:p>
            <a:pPr fontAlgn="base"/>
            <a:endParaRPr lang="en-US" sz="3600" dirty="0">
              <a:solidFill>
                <a:srgbClr val="000080"/>
              </a:solidFill>
            </a:endParaRPr>
          </a:p>
          <a:p>
            <a:endParaRPr lang="en-US" sz="3881" dirty="0"/>
          </a:p>
        </p:txBody>
      </p:sp>
    </p:spTree>
    <p:extLst>
      <p:ext uri="{BB962C8B-B14F-4D97-AF65-F5344CB8AC3E}">
        <p14:creationId xmlns:p14="http://schemas.microsoft.com/office/powerpoint/2010/main" val="23346940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Diagram&#10;&#10;Description automatically generated">
            <a:extLst>
              <a:ext uri="{FF2B5EF4-FFF2-40B4-BE49-F238E27FC236}">
                <a16:creationId xmlns:a16="http://schemas.microsoft.com/office/drawing/2014/main" id="{584774E8-4EFA-4AB5-A504-394A5E040F3C}"/>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535232" y="461644"/>
            <a:ext cx="8256364" cy="11023442"/>
          </a:xfrm>
        </p:spPr>
      </p:pic>
    </p:spTree>
    <p:extLst>
      <p:ext uri="{BB962C8B-B14F-4D97-AF65-F5344CB8AC3E}">
        <p14:creationId xmlns:p14="http://schemas.microsoft.com/office/powerpoint/2010/main" val="89403173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Diagram&#10;&#10;Description automatically generated">
            <a:extLst>
              <a:ext uri="{FF2B5EF4-FFF2-40B4-BE49-F238E27FC236}">
                <a16:creationId xmlns:a16="http://schemas.microsoft.com/office/drawing/2014/main" id="{F32A6233-5619-44D9-8EB6-25DD75D5C93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31380" y="337486"/>
            <a:ext cx="8306675" cy="11090615"/>
          </a:xfrm>
          <a:prstGeom prst="rect">
            <a:avLst/>
          </a:prstGeom>
        </p:spPr>
      </p:pic>
    </p:spTree>
    <p:extLst>
      <p:ext uri="{BB962C8B-B14F-4D97-AF65-F5344CB8AC3E}">
        <p14:creationId xmlns:p14="http://schemas.microsoft.com/office/powerpoint/2010/main" val="123224120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AA8204-4B50-4E9B-B7C6-FA612FD86B96}"/>
              </a:ext>
            </a:extLst>
          </p:cNvPr>
          <p:cNvSpPr>
            <a:spLocks noGrp="1"/>
          </p:cNvSpPr>
          <p:nvPr>
            <p:ph type="title"/>
          </p:nvPr>
        </p:nvSpPr>
        <p:spPr>
          <a:xfrm>
            <a:off x="903113" y="1171335"/>
            <a:ext cx="11462224" cy="1412630"/>
          </a:xfrm>
          <a:ln>
            <a:solidFill>
              <a:schemeClr val="tx1"/>
            </a:solidFill>
          </a:ln>
        </p:spPr>
        <p:txBody>
          <a:bodyPr>
            <a:normAutofit/>
          </a:bodyPr>
          <a:lstStyle/>
          <a:p>
            <a:pPr algn="ctr"/>
            <a:r>
              <a:rPr lang="en-US" sz="6000" dirty="0">
                <a:solidFill>
                  <a:srgbClr val="000080"/>
                </a:solidFill>
              </a:rPr>
              <a:t>IMPORTANCE OF PAROL EVIDENCE</a:t>
            </a:r>
          </a:p>
        </p:txBody>
      </p:sp>
      <p:sp>
        <p:nvSpPr>
          <p:cNvPr id="3" name="Content Placeholder 2">
            <a:extLst>
              <a:ext uri="{FF2B5EF4-FFF2-40B4-BE49-F238E27FC236}">
                <a16:creationId xmlns:a16="http://schemas.microsoft.com/office/drawing/2014/main" id="{0A7D4100-3479-4D47-A657-A3C13C206424}"/>
              </a:ext>
            </a:extLst>
          </p:cNvPr>
          <p:cNvSpPr>
            <a:spLocks noGrp="1"/>
          </p:cNvSpPr>
          <p:nvPr>
            <p:ph idx="1"/>
          </p:nvPr>
        </p:nvSpPr>
        <p:spPr/>
        <p:txBody>
          <a:bodyPr/>
          <a:lstStyle/>
          <a:p>
            <a:endParaRPr lang="en-US" dirty="0"/>
          </a:p>
          <a:p>
            <a:r>
              <a:rPr lang="en-US" sz="3881" dirty="0"/>
              <a:t>Owner of Parcel 188 told me he set his PROPERTY CORNERS.  </a:t>
            </a:r>
          </a:p>
          <a:p>
            <a:r>
              <a:rPr lang="en-US" sz="3881" dirty="0"/>
              <a:t>THEN TOLD ME HE SET THE POINTS ON LINE WHERE “THE SURVEYOR” TOLD HIM.  </a:t>
            </a:r>
          </a:p>
          <a:p>
            <a:r>
              <a:rPr lang="en-US" sz="3881" dirty="0"/>
              <a:t>LAST, TOLD ME HE SET THE IRON PIPE AT THE SOUTHEAST CORNER AND THAT HIS PROPERTY WAS ABOUT TEN FEET OVER (TO THE WEST).</a:t>
            </a:r>
          </a:p>
        </p:txBody>
      </p:sp>
    </p:spTree>
    <p:extLst>
      <p:ext uri="{BB962C8B-B14F-4D97-AF65-F5344CB8AC3E}">
        <p14:creationId xmlns:p14="http://schemas.microsoft.com/office/powerpoint/2010/main" val="8779346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15FBE3-5B30-436C-8740-8B6B17B51901}"/>
              </a:ext>
            </a:extLst>
          </p:cNvPr>
          <p:cNvSpPr>
            <a:spLocks noGrp="1"/>
          </p:cNvSpPr>
          <p:nvPr>
            <p:ph type="title"/>
          </p:nvPr>
        </p:nvSpPr>
        <p:spPr>
          <a:xfrm>
            <a:off x="903113" y="1171336"/>
            <a:ext cx="11462224" cy="981327"/>
          </a:xfrm>
        </p:spPr>
        <p:txBody>
          <a:bodyPr>
            <a:normAutofit fontScale="90000"/>
          </a:bodyPr>
          <a:lstStyle/>
          <a:p>
            <a:pPr algn="ctr"/>
            <a:r>
              <a:rPr lang="en-US" dirty="0">
                <a:solidFill>
                  <a:schemeClr val="tx1"/>
                </a:solidFill>
              </a:rPr>
              <a:t>APPLICATION OF THE STATUTE</a:t>
            </a:r>
          </a:p>
        </p:txBody>
      </p:sp>
      <p:sp>
        <p:nvSpPr>
          <p:cNvPr id="3" name="Content Placeholder 2">
            <a:extLst>
              <a:ext uri="{FF2B5EF4-FFF2-40B4-BE49-F238E27FC236}">
                <a16:creationId xmlns:a16="http://schemas.microsoft.com/office/drawing/2014/main" id="{E5F1D527-3C99-4045-82E5-EC8C162DEFEE}"/>
              </a:ext>
            </a:extLst>
          </p:cNvPr>
          <p:cNvSpPr>
            <a:spLocks noGrp="1"/>
          </p:cNvSpPr>
          <p:nvPr>
            <p:ph idx="1"/>
          </p:nvPr>
        </p:nvSpPr>
        <p:spPr>
          <a:xfrm>
            <a:off x="903113" y="2152663"/>
            <a:ext cx="11462224" cy="677760"/>
          </a:xfrm>
        </p:spPr>
        <p:txBody>
          <a:bodyPr>
            <a:normAutofit fontScale="92500" lnSpcReduction="10000"/>
          </a:bodyPr>
          <a:lstStyle/>
          <a:p>
            <a:pPr marL="0" indent="0" algn="ctr">
              <a:buNone/>
            </a:pPr>
            <a:r>
              <a:rPr lang="en-US" sz="4366" dirty="0"/>
              <a:t>WHAT DO YOU DO?</a:t>
            </a:r>
          </a:p>
        </p:txBody>
      </p:sp>
      <p:pic>
        <p:nvPicPr>
          <p:cNvPr id="5" name="Picture 4" descr="A picture containing text, sky, map&#10;&#10;Description automatically generated">
            <a:extLst>
              <a:ext uri="{FF2B5EF4-FFF2-40B4-BE49-F238E27FC236}">
                <a16:creationId xmlns:a16="http://schemas.microsoft.com/office/drawing/2014/main" id="{610163F2-5618-42BE-A8C2-1285F5ADBF4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12003" y="2830423"/>
            <a:ext cx="9242198" cy="9439222"/>
          </a:xfrm>
          <a:prstGeom prst="rect">
            <a:avLst/>
          </a:prstGeom>
        </p:spPr>
      </p:pic>
    </p:spTree>
    <p:extLst>
      <p:ext uri="{BB962C8B-B14F-4D97-AF65-F5344CB8AC3E}">
        <p14:creationId xmlns:p14="http://schemas.microsoft.com/office/powerpoint/2010/main" val="414887428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9BF2E8-125A-46EE-B28C-8CFE3D259CA2}"/>
              </a:ext>
            </a:extLst>
          </p:cNvPr>
          <p:cNvSpPr>
            <a:spLocks noGrp="1"/>
          </p:cNvSpPr>
          <p:nvPr>
            <p:ph type="title"/>
          </p:nvPr>
        </p:nvSpPr>
        <p:spPr>
          <a:xfrm>
            <a:off x="857471" y="797139"/>
            <a:ext cx="11462224" cy="734869"/>
          </a:xfrm>
        </p:spPr>
        <p:txBody>
          <a:bodyPr>
            <a:normAutofit fontScale="90000"/>
          </a:bodyPr>
          <a:lstStyle/>
          <a:p>
            <a:pPr algn="ctr"/>
            <a:r>
              <a:rPr lang="en-US" dirty="0">
                <a:solidFill>
                  <a:schemeClr val="tx1"/>
                </a:solidFill>
              </a:rPr>
              <a:t>DEED RESEARCH</a:t>
            </a:r>
          </a:p>
        </p:txBody>
      </p:sp>
      <p:sp>
        <p:nvSpPr>
          <p:cNvPr id="7" name="Content Placeholder 6">
            <a:extLst>
              <a:ext uri="{FF2B5EF4-FFF2-40B4-BE49-F238E27FC236}">
                <a16:creationId xmlns:a16="http://schemas.microsoft.com/office/drawing/2014/main" id="{72B3C854-0F52-48A9-BE36-5CFD33BEC7E5}"/>
              </a:ext>
            </a:extLst>
          </p:cNvPr>
          <p:cNvSpPr>
            <a:spLocks noGrp="1"/>
          </p:cNvSpPr>
          <p:nvPr>
            <p:ph idx="1"/>
          </p:nvPr>
        </p:nvSpPr>
        <p:spPr/>
        <p:txBody>
          <a:bodyPr/>
          <a:lstStyle/>
          <a:p>
            <a:endParaRPr lang="en-US"/>
          </a:p>
        </p:txBody>
      </p:sp>
    </p:spTree>
    <p:extLst>
      <p:ext uri="{BB962C8B-B14F-4D97-AF65-F5344CB8AC3E}">
        <p14:creationId xmlns:p14="http://schemas.microsoft.com/office/powerpoint/2010/main" val="296149705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9BF2E8-125A-46EE-B28C-8CFE3D259CA2}"/>
              </a:ext>
            </a:extLst>
          </p:cNvPr>
          <p:cNvSpPr>
            <a:spLocks noGrp="1"/>
          </p:cNvSpPr>
          <p:nvPr>
            <p:ph type="title"/>
          </p:nvPr>
        </p:nvSpPr>
        <p:spPr>
          <a:xfrm>
            <a:off x="857471" y="797139"/>
            <a:ext cx="11462224" cy="734869"/>
          </a:xfrm>
        </p:spPr>
        <p:txBody>
          <a:bodyPr>
            <a:normAutofit fontScale="90000"/>
          </a:bodyPr>
          <a:lstStyle/>
          <a:p>
            <a:pPr algn="ctr"/>
            <a:r>
              <a:rPr lang="en-US" dirty="0">
                <a:solidFill>
                  <a:schemeClr val="tx1"/>
                </a:solidFill>
              </a:rPr>
              <a:t>DEED RESEARCH</a:t>
            </a:r>
          </a:p>
        </p:txBody>
      </p:sp>
      <p:pic>
        <p:nvPicPr>
          <p:cNvPr id="5" name="Content Placeholder 4" descr="Text, letter&#10;&#10;Description automatically generated">
            <a:extLst>
              <a:ext uri="{FF2B5EF4-FFF2-40B4-BE49-F238E27FC236}">
                <a16:creationId xmlns:a16="http://schemas.microsoft.com/office/drawing/2014/main" id="{5B19B241-78A0-4907-8933-55326B72ACA1}"/>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843305" y="1789200"/>
            <a:ext cx="9057354" cy="10360812"/>
          </a:xfrm>
        </p:spPr>
      </p:pic>
    </p:spTree>
    <p:extLst>
      <p:ext uri="{BB962C8B-B14F-4D97-AF65-F5344CB8AC3E}">
        <p14:creationId xmlns:p14="http://schemas.microsoft.com/office/powerpoint/2010/main" val="290536366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86C7BC-1338-4D98-814E-510261DE02E5}"/>
              </a:ext>
            </a:extLst>
          </p:cNvPr>
          <p:cNvSpPr>
            <a:spLocks noGrp="1"/>
          </p:cNvSpPr>
          <p:nvPr>
            <p:ph type="title"/>
          </p:nvPr>
        </p:nvSpPr>
        <p:spPr/>
        <p:txBody>
          <a:bodyPr/>
          <a:lstStyle/>
          <a:p>
            <a:r>
              <a:rPr lang="en-US" dirty="0">
                <a:solidFill>
                  <a:srgbClr val="000080"/>
                </a:solidFill>
              </a:rPr>
              <a:t>BIO of Kevin Norris</a:t>
            </a:r>
          </a:p>
        </p:txBody>
      </p:sp>
      <p:sp>
        <p:nvSpPr>
          <p:cNvPr id="3" name="Content Placeholder 2">
            <a:extLst>
              <a:ext uri="{FF2B5EF4-FFF2-40B4-BE49-F238E27FC236}">
                <a16:creationId xmlns:a16="http://schemas.microsoft.com/office/drawing/2014/main" id="{75B01EDF-6839-4EA6-89CB-801A2E1F9E2D}"/>
              </a:ext>
            </a:extLst>
          </p:cNvPr>
          <p:cNvSpPr>
            <a:spLocks noGrp="1"/>
          </p:cNvSpPr>
          <p:nvPr>
            <p:ph idx="1"/>
          </p:nvPr>
        </p:nvSpPr>
        <p:spPr>
          <a:xfrm>
            <a:off x="903113" y="2583965"/>
            <a:ext cx="11462224" cy="8075067"/>
          </a:xfrm>
        </p:spPr>
        <p:txBody>
          <a:bodyPr>
            <a:normAutofit/>
          </a:bodyPr>
          <a:lstStyle/>
          <a:p>
            <a:r>
              <a:rPr lang="en-US" sz="3558" dirty="0">
                <a:solidFill>
                  <a:srgbClr val="000080"/>
                </a:solidFill>
              </a:rPr>
              <a:t>MORE THAN THIRTY-FIVE YEARS OF EXPERIENCE IN LAND SURVEYING, MINOR ENGINEERING, AND LAND DEVELOPMENT.  </a:t>
            </a:r>
          </a:p>
          <a:p>
            <a:r>
              <a:rPr lang="en-US" sz="3558" dirty="0">
                <a:solidFill>
                  <a:srgbClr val="000080"/>
                </a:solidFill>
              </a:rPr>
              <a:t>LICENSED PROFESSIONAL LAND SURVEYOR IN THE STATE OF MARYLAND SINCE 2002.  </a:t>
            </a:r>
          </a:p>
          <a:p>
            <a:r>
              <a:rPr lang="en-US" sz="3558" dirty="0">
                <a:solidFill>
                  <a:srgbClr val="000080"/>
                </a:solidFill>
              </a:rPr>
              <a:t>LICENSED ATTORNEY IN THE STATE OF MARYLAND &amp; TEXAS</a:t>
            </a:r>
          </a:p>
          <a:p>
            <a:r>
              <a:rPr lang="en-US" sz="3558" dirty="0">
                <a:solidFill>
                  <a:srgbClr val="000080"/>
                </a:solidFill>
              </a:rPr>
              <a:t>SOLO PRACTITIONER AND SELF-EMPLOYED SURVEYOR</a:t>
            </a:r>
          </a:p>
          <a:p>
            <a:pPr marL="0" indent="0">
              <a:buNone/>
            </a:pPr>
            <a:endParaRPr lang="en-US" dirty="0">
              <a:solidFill>
                <a:srgbClr val="000080"/>
              </a:solidFill>
            </a:endParaRPr>
          </a:p>
          <a:p>
            <a:endParaRPr lang="en-US" dirty="0">
              <a:solidFill>
                <a:srgbClr val="000080"/>
              </a:solidFill>
            </a:endParaRPr>
          </a:p>
        </p:txBody>
      </p:sp>
    </p:spTree>
    <p:extLst>
      <p:ext uri="{BB962C8B-B14F-4D97-AF65-F5344CB8AC3E}">
        <p14:creationId xmlns:p14="http://schemas.microsoft.com/office/powerpoint/2010/main" val="26984631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9BF2E8-125A-46EE-B28C-8CFE3D259CA2}"/>
              </a:ext>
            </a:extLst>
          </p:cNvPr>
          <p:cNvSpPr>
            <a:spLocks noGrp="1"/>
          </p:cNvSpPr>
          <p:nvPr>
            <p:ph type="title"/>
          </p:nvPr>
        </p:nvSpPr>
        <p:spPr>
          <a:xfrm>
            <a:off x="857471" y="797139"/>
            <a:ext cx="11462224" cy="734869"/>
          </a:xfrm>
        </p:spPr>
        <p:txBody>
          <a:bodyPr>
            <a:normAutofit fontScale="90000"/>
          </a:bodyPr>
          <a:lstStyle/>
          <a:p>
            <a:pPr algn="ctr"/>
            <a:r>
              <a:rPr lang="en-US" dirty="0">
                <a:solidFill>
                  <a:schemeClr val="tx1"/>
                </a:solidFill>
              </a:rPr>
              <a:t>DEED RESEARCH</a:t>
            </a:r>
          </a:p>
        </p:txBody>
      </p:sp>
      <p:pic>
        <p:nvPicPr>
          <p:cNvPr id="7" name="Content Placeholder 6" descr="Text, letter&#10;&#10;Description automatically generated">
            <a:extLst>
              <a:ext uri="{FF2B5EF4-FFF2-40B4-BE49-F238E27FC236}">
                <a16:creationId xmlns:a16="http://schemas.microsoft.com/office/drawing/2014/main" id="{2FE20E32-7848-4F03-9489-688314D0D750}"/>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71681" y="2768809"/>
            <a:ext cx="12033802" cy="3669281"/>
          </a:xfrm>
        </p:spPr>
      </p:pic>
    </p:spTree>
    <p:extLst>
      <p:ext uri="{BB962C8B-B14F-4D97-AF65-F5344CB8AC3E}">
        <p14:creationId xmlns:p14="http://schemas.microsoft.com/office/powerpoint/2010/main" val="321425023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8D24A1-4439-48C6-9F6D-2F5DF91D9000}"/>
              </a:ext>
            </a:extLst>
          </p:cNvPr>
          <p:cNvSpPr>
            <a:spLocks noGrp="1"/>
          </p:cNvSpPr>
          <p:nvPr>
            <p:ph type="title"/>
          </p:nvPr>
        </p:nvSpPr>
        <p:spPr>
          <a:xfrm>
            <a:off x="919086" y="396415"/>
            <a:ext cx="11462224" cy="1474245"/>
          </a:xfrm>
        </p:spPr>
        <p:txBody>
          <a:bodyPr>
            <a:normAutofit fontScale="90000"/>
          </a:bodyPr>
          <a:lstStyle/>
          <a:p>
            <a:pPr algn="ctr"/>
            <a:r>
              <a:rPr lang="en-US" dirty="0">
                <a:solidFill>
                  <a:schemeClr val="tx1"/>
                </a:solidFill>
              </a:rPr>
              <a:t>DEED MOSAIC </a:t>
            </a:r>
            <a:br>
              <a:rPr lang="en-US" dirty="0">
                <a:solidFill>
                  <a:schemeClr val="tx1"/>
                </a:solidFill>
              </a:rPr>
            </a:br>
            <a:r>
              <a:rPr lang="en-US" dirty="0">
                <a:solidFill>
                  <a:schemeClr val="tx1"/>
                </a:solidFill>
              </a:rPr>
              <a:t>1906</a:t>
            </a:r>
          </a:p>
        </p:txBody>
      </p:sp>
      <p:pic>
        <p:nvPicPr>
          <p:cNvPr id="5" name="Content Placeholder 4" descr="Diagram&#10;&#10;Description automatically generated">
            <a:extLst>
              <a:ext uri="{FF2B5EF4-FFF2-40B4-BE49-F238E27FC236}">
                <a16:creationId xmlns:a16="http://schemas.microsoft.com/office/drawing/2014/main" id="{67665E14-6366-4AEC-8D1F-BB99F44BF462}"/>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392703" y="1842420"/>
            <a:ext cx="7485278" cy="9924924"/>
          </a:xfrm>
        </p:spPr>
      </p:pic>
    </p:spTree>
    <p:extLst>
      <p:ext uri="{BB962C8B-B14F-4D97-AF65-F5344CB8AC3E}">
        <p14:creationId xmlns:p14="http://schemas.microsoft.com/office/powerpoint/2010/main" val="49200655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8D24A1-4439-48C6-9F6D-2F5DF91D9000}"/>
              </a:ext>
            </a:extLst>
          </p:cNvPr>
          <p:cNvSpPr>
            <a:spLocks noGrp="1"/>
          </p:cNvSpPr>
          <p:nvPr>
            <p:ph type="title"/>
          </p:nvPr>
        </p:nvSpPr>
        <p:spPr>
          <a:xfrm>
            <a:off x="903113" y="1171335"/>
            <a:ext cx="11462224" cy="1474245"/>
          </a:xfrm>
        </p:spPr>
        <p:txBody>
          <a:bodyPr>
            <a:normAutofit fontScale="90000"/>
          </a:bodyPr>
          <a:lstStyle/>
          <a:p>
            <a:pPr algn="ctr"/>
            <a:r>
              <a:rPr lang="en-US" dirty="0">
                <a:solidFill>
                  <a:schemeClr val="tx1"/>
                </a:solidFill>
              </a:rPr>
              <a:t>DEED MOSAIC 1944</a:t>
            </a:r>
            <a:br>
              <a:rPr lang="en-US" dirty="0">
                <a:solidFill>
                  <a:schemeClr val="tx1"/>
                </a:solidFill>
              </a:rPr>
            </a:br>
            <a:r>
              <a:rPr lang="en-US" dirty="0">
                <a:solidFill>
                  <a:schemeClr val="tx1"/>
                </a:solidFill>
              </a:rPr>
              <a:t>(OVER EVIDENCE)</a:t>
            </a:r>
          </a:p>
        </p:txBody>
      </p:sp>
      <p:pic>
        <p:nvPicPr>
          <p:cNvPr id="5" name="Content Placeholder 4" descr="Diagram&#10;&#10;Description automatically generated">
            <a:extLst>
              <a:ext uri="{FF2B5EF4-FFF2-40B4-BE49-F238E27FC236}">
                <a16:creationId xmlns:a16="http://schemas.microsoft.com/office/drawing/2014/main" id="{B20DEA65-DA30-4B4A-82A9-0C3A5ADBD9A9}"/>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966534" y="2645580"/>
            <a:ext cx="10248199" cy="8687666"/>
          </a:xfrm>
        </p:spPr>
      </p:pic>
    </p:spTree>
    <p:extLst>
      <p:ext uri="{BB962C8B-B14F-4D97-AF65-F5344CB8AC3E}">
        <p14:creationId xmlns:p14="http://schemas.microsoft.com/office/powerpoint/2010/main" val="33530337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8D24A1-4439-48C6-9F6D-2F5DF91D9000}"/>
              </a:ext>
            </a:extLst>
          </p:cNvPr>
          <p:cNvSpPr>
            <a:spLocks noGrp="1"/>
          </p:cNvSpPr>
          <p:nvPr>
            <p:ph type="title"/>
          </p:nvPr>
        </p:nvSpPr>
        <p:spPr>
          <a:xfrm>
            <a:off x="903113" y="1171336"/>
            <a:ext cx="11462224" cy="1535859"/>
          </a:xfrm>
        </p:spPr>
        <p:txBody>
          <a:bodyPr>
            <a:normAutofit fontScale="90000"/>
          </a:bodyPr>
          <a:lstStyle/>
          <a:p>
            <a:pPr algn="ctr"/>
            <a:r>
              <a:rPr lang="en-US" dirty="0">
                <a:solidFill>
                  <a:schemeClr val="tx1"/>
                </a:solidFill>
              </a:rPr>
              <a:t>DEED MOSAIC 1947</a:t>
            </a:r>
            <a:br>
              <a:rPr lang="en-US" dirty="0">
                <a:solidFill>
                  <a:schemeClr val="tx1"/>
                </a:solidFill>
              </a:rPr>
            </a:br>
            <a:r>
              <a:rPr lang="en-US" dirty="0">
                <a:solidFill>
                  <a:schemeClr val="tx1"/>
                </a:solidFill>
              </a:rPr>
              <a:t>(OVER EVIDENCE)</a:t>
            </a:r>
          </a:p>
        </p:txBody>
      </p:sp>
      <p:pic>
        <p:nvPicPr>
          <p:cNvPr id="7" name="Content Placeholder 6" descr="Chart&#10;&#10;Description automatically generated">
            <a:extLst>
              <a:ext uri="{FF2B5EF4-FFF2-40B4-BE49-F238E27FC236}">
                <a16:creationId xmlns:a16="http://schemas.microsoft.com/office/drawing/2014/main" id="{77B366E0-80C1-466E-9BA5-AFF6E3E9118B}"/>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473617" y="2705501"/>
            <a:ext cx="10312567" cy="9120662"/>
          </a:xfrm>
        </p:spPr>
      </p:pic>
    </p:spTree>
    <p:extLst>
      <p:ext uri="{BB962C8B-B14F-4D97-AF65-F5344CB8AC3E}">
        <p14:creationId xmlns:p14="http://schemas.microsoft.com/office/powerpoint/2010/main" val="230417116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8D24A1-4439-48C6-9F6D-2F5DF91D9000}"/>
              </a:ext>
            </a:extLst>
          </p:cNvPr>
          <p:cNvSpPr>
            <a:spLocks noGrp="1"/>
          </p:cNvSpPr>
          <p:nvPr>
            <p:ph type="title"/>
          </p:nvPr>
        </p:nvSpPr>
        <p:spPr>
          <a:xfrm>
            <a:off x="903113" y="1171336"/>
            <a:ext cx="11462224" cy="1535859"/>
          </a:xfrm>
        </p:spPr>
        <p:txBody>
          <a:bodyPr>
            <a:normAutofit fontScale="90000"/>
          </a:bodyPr>
          <a:lstStyle/>
          <a:p>
            <a:pPr algn="ctr"/>
            <a:r>
              <a:rPr lang="en-US" dirty="0">
                <a:solidFill>
                  <a:schemeClr val="tx1"/>
                </a:solidFill>
              </a:rPr>
              <a:t>DEED MOSAIC 1952</a:t>
            </a:r>
            <a:br>
              <a:rPr lang="en-US" dirty="0">
                <a:solidFill>
                  <a:schemeClr val="tx1"/>
                </a:solidFill>
              </a:rPr>
            </a:br>
            <a:r>
              <a:rPr lang="en-US" dirty="0">
                <a:solidFill>
                  <a:schemeClr val="tx1"/>
                </a:solidFill>
              </a:rPr>
              <a:t>(OVER EVIDENCE)</a:t>
            </a:r>
          </a:p>
        </p:txBody>
      </p:sp>
      <p:pic>
        <p:nvPicPr>
          <p:cNvPr id="6" name="Content Placeholder 5" descr="Chart&#10;&#10;Description automatically generated">
            <a:extLst>
              <a:ext uri="{FF2B5EF4-FFF2-40B4-BE49-F238E27FC236}">
                <a16:creationId xmlns:a16="http://schemas.microsoft.com/office/drawing/2014/main" id="{C3899C90-B58A-4F72-81ED-2248701D308F}"/>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412003" y="3138497"/>
            <a:ext cx="7701832" cy="8737373"/>
          </a:xfrm>
        </p:spPr>
      </p:pic>
    </p:spTree>
    <p:extLst>
      <p:ext uri="{BB962C8B-B14F-4D97-AF65-F5344CB8AC3E}">
        <p14:creationId xmlns:p14="http://schemas.microsoft.com/office/powerpoint/2010/main" val="126904927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8D24A1-4439-48C6-9F6D-2F5DF91D9000}"/>
              </a:ext>
            </a:extLst>
          </p:cNvPr>
          <p:cNvSpPr>
            <a:spLocks noGrp="1"/>
          </p:cNvSpPr>
          <p:nvPr>
            <p:ph type="title"/>
          </p:nvPr>
        </p:nvSpPr>
        <p:spPr>
          <a:xfrm>
            <a:off x="903113" y="1171336"/>
            <a:ext cx="11462224" cy="1535859"/>
          </a:xfrm>
        </p:spPr>
        <p:txBody>
          <a:bodyPr>
            <a:normAutofit fontScale="90000"/>
          </a:bodyPr>
          <a:lstStyle/>
          <a:p>
            <a:pPr algn="ctr"/>
            <a:r>
              <a:rPr lang="en-US" dirty="0">
                <a:solidFill>
                  <a:schemeClr val="tx1"/>
                </a:solidFill>
              </a:rPr>
              <a:t>DEED MOSAIC 1954</a:t>
            </a:r>
            <a:br>
              <a:rPr lang="en-US" dirty="0">
                <a:solidFill>
                  <a:schemeClr val="tx1"/>
                </a:solidFill>
              </a:rPr>
            </a:br>
            <a:r>
              <a:rPr lang="en-US" dirty="0">
                <a:solidFill>
                  <a:schemeClr val="tx1"/>
                </a:solidFill>
              </a:rPr>
              <a:t>(OVER EVIDENCE)</a:t>
            </a:r>
          </a:p>
        </p:txBody>
      </p:sp>
      <p:pic>
        <p:nvPicPr>
          <p:cNvPr id="7" name="Content Placeholder 6" descr="A picture containing text, sky, outdoor&#10;&#10;Description automatically generated">
            <a:extLst>
              <a:ext uri="{FF2B5EF4-FFF2-40B4-BE49-F238E27FC236}">
                <a16:creationId xmlns:a16="http://schemas.microsoft.com/office/drawing/2014/main" id="{CA0AF15B-5D6C-4748-985E-1C808B08ED58}"/>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720076" y="2546160"/>
            <a:ext cx="9981574" cy="9594282"/>
          </a:xfrm>
        </p:spPr>
      </p:pic>
    </p:spTree>
    <p:extLst>
      <p:ext uri="{BB962C8B-B14F-4D97-AF65-F5344CB8AC3E}">
        <p14:creationId xmlns:p14="http://schemas.microsoft.com/office/powerpoint/2010/main" val="11620185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8D24A1-4439-48C6-9F6D-2F5DF91D9000}"/>
              </a:ext>
            </a:extLst>
          </p:cNvPr>
          <p:cNvSpPr>
            <a:spLocks noGrp="1"/>
          </p:cNvSpPr>
          <p:nvPr>
            <p:ph type="title"/>
          </p:nvPr>
        </p:nvSpPr>
        <p:spPr>
          <a:xfrm>
            <a:off x="903113" y="1171336"/>
            <a:ext cx="11462224" cy="1535859"/>
          </a:xfrm>
        </p:spPr>
        <p:txBody>
          <a:bodyPr>
            <a:normAutofit fontScale="90000"/>
          </a:bodyPr>
          <a:lstStyle/>
          <a:p>
            <a:pPr algn="ctr"/>
            <a:r>
              <a:rPr lang="en-US" dirty="0">
                <a:solidFill>
                  <a:schemeClr val="tx1"/>
                </a:solidFill>
              </a:rPr>
              <a:t>DEED MOSAIC 1954</a:t>
            </a:r>
            <a:br>
              <a:rPr lang="en-US" dirty="0">
                <a:solidFill>
                  <a:schemeClr val="tx1"/>
                </a:solidFill>
              </a:rPr>
            </a:br>
            <a:r>
              <a:rPr lang="en-US" dirty="0">
                <a:solidFill>
                  <a:schemeClr val="tx1"/>
                </a:solidFill>
              </a:rPr>
              <a:t>(OVER EVIDENCE)</a:t>
            </a:r>
          </a:p>
        </p:txBody>
      </p:sp>
      <p:pic>
        <p:nvPicPr>
          <p:cNvPr id="7" name="Content Placeholder 6" descr="A picture containing text, sky, outdoor&#10;&#10;Description automatically generated">
            <a:extLst>
              <a:ext uri="{FF2B5EF4-FFF2-40B4-BE49-F238E27FC236}">
                <a16:creationId xmlns:a16="http://schemas.microsoft.com/office/drawing/2014/main" id="{CA0AF15B-5D6C-4748-985E-1C808B08ED58}"/>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720076" y="2546160"/>
            <a:ext cx="9981574" cy="9594282"/>
          </a:xfrm>
        </p:spPr>
      </p:pic>
    </p:spTree>
    <p:extLst>
      <p:ext uri="{BB962C8B-B14F-4D97-AF65-F5344CB8AC3E}">
        <p14:creationId xmlns:p14="http://schemas.microsoft.com/office/powerpoint/2010/main" val="81095659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8D24A1-4439-48C6-9F6D-2F5DF91D9000}"/>
              </a:ext>
            </a:extLst>
          </p:cNvPr>
          <p:cNvSpPr>
            <a:spLocks noGrp="1"/>
          </p:cNvSpPr>
          <p:nvPr>
            <p:ph type="title"/>
          </p:nvPr>
        </p:nvSpPr>
        <p:spPr>
          <a:xfrm>
            <a:off x="903113" y="1171336"/>
            <a:ext cx="11462224" cy="1535859"/>
          </a:xfrm>
        </p:spPr>
        <p:txBody>
          <a:bodyPr>
            <a:normAutofit fontScale="90000"/>
          </a:bodyPr>
          <a:lstStyle/>
          <a:p>
            <a:pPr algn="ctr"/>
            <a:r>
              <a:rPr lang="en-US" dirty="0">
                <a:solidFill>
                  <a:schemeClr val="tx1"/>
                </a:solidFill>
              </a:rPr>
              <a:t>DEED MOSAIC 1955</a:t>
            </a:r>
            <a:br>
              <a:rPr lang="en-US" dirty="0">
                <a:solidFill>
                  <a:schemeClr val="tx1"/>
                </a:solidFill>
              </a:rPr>
            </a:br>
            <a:r>
              <a:rPr lang="en-US" dirty="0">
                <a:solidFill>
                  <a:schemeClr val="tx1"/>
                </a:solidFill>
              </a:rPr>
              <a:t>(OVER EVIDENCE)</a:t>
            </a:r>
          </a:p>
        </p:txBody>
      </p:sp>
      <p:pic>
        <p:nvPicPr>
          <p:cNvPr id="6" name="Content Placeholder 5" descr="A picture containing text, sky, outdoor, map&#10;&#10;Description automatically generated">
            <a:extLst>
              <a:ext uri="{FF2B5EF4-FFF2-40B4-BE49-F238E27FC236}">
                <a16:creationId xmlns:a16="http://schemas.microsoft.com/office/drawing/2014/main" id="{C9180FDB-4E2A-42C4-86E7-5DAA69BB887F}"/>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903112" y="2699492"/>
            <a:ext cx="9381401" cy="9126472"/>
          </a:xfrm>
        </p:spPr>
      </p:pic>
    </p:spTree>
    <p:extLst>
      <p:ext uri="{BB962C8B-B14F-4D97-AF65-F5344CB8AC3E}">
        <p14:creationId xmlns:p14="http://schemas.microsoft.com/office/powerpoint/2010/main" val="14163224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8D24A1-4439-48C6-9F6D-2F5DF91D9000}"/>
              </a:ext>
            </a:extLst>
          </p:cNvPr>
          <p:cNvSpPr>
            <a:spLocks noGrp="1"/>
          </p:cNvSpPr>
          <p:nvPr>
            <p:ph type="title"/>
          </p:nvPr>
        </p:nvSpPr>
        <p:spPr>
          <a:xfrm>
            <a:off x="903113" y="1171336"/>
            <a:ext cx="11462224" cy="1535859"/>
          </a:xfrm>
        </p:spPr>
        <p:txBody>
          <a:bodyPr>
            <a:normAutofit/>
          </a:bodyPr>
          <a:lstStyle/>
          <a:p>
            <a:pPr algn="ctr"/>
            <a:r>
              <a:rPr lang="en-US" dirty="0">
                <a:solidFill>
                  <a:schemeClr val="tx1"/>
                </a:solidFill>
              </a:rPr>
              <a:t>WHAT IS NEXT</a:t>
            </a:r>
          </a:p>
        </p:txBody>
      </p:sp>
      <p:pic>
        <p:nvPicPr>
          <p:cNvPr id="6" name="Content Placeholder 5" descr="A picture containing text, sky, outdoor, map&#10;&#10;Description automatically generated">
            <a:extLst>
              <a:ext uri="{FF2B5EF4-FFF2-40B4-BE49-F238E27FC236}">
                <a16:creationId xmlns:a16="http://schemas.microsoft.com/office/drawing/2014/main" id="{C9180FDB-4E2A-42C4-86E7-5DAA69BB887F}"/>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903112" y="2699492"/>
            <a:ext cx="9381401" cy="9126472"/>
          </a:xfrm>
        </p:spPr>
      </p:pic>
    </p:spTree>
    <p:extLst>
      <p:ext uri="{BB962C8B-B14F-4D97-AF65-F5344CB8AC3E}">
        <p14:creationId xmlns:p14="http://schemas.microsoft.com/office/powerpoint/2010/main" val="339051743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8D24A1-4439-48C6-9F6D-2F5DF91D9000}"/>
              </a:ext>
            </a:extLst>
          </p:cNvPr>
          <p:cNvSpPr>
            <a:spLocks noGrp="1"/>
          </p:cNvSpPr>
          <p:nvPr>
            <p:ph type="title"/>
          </p:nvPr>
        </p:nvSpPr>
        <p:spPr>
          <a:xfrm>
            <a:off x="903113" y="1171336"/>
            <a:ext cx="11462224" cy="1535859"/>
          </a:xfrm>
        </p:spPr>
        <p:txBody>
          <a:bodyPr>
            <a:normAutofit/>
          </a:bodyPr>
          <a:lstStyle/>
          <a:p>
            <a:pPr algn="ctr"/>
            <a:r>
              <a:rPr lang="en-US" dirty="0">
                <a:solidFill>
                  <a:srgbClr val="000080"/>
                </a:solidFill>
              </a:rPr>
              <a:t>WHAT IS NEXT</a:t>
            </a:r>
          </a:p>
        </p:txBody>
      </p:sp>
      <p:pic>
        <p:nvPicPr>
          <p:cNvPr id="6" name="Content Placeholder 5" descr="A picture containing text, sky, outdoor, map&#10;&#10;Description automatically generated">
            <a:extLst>
              <a:ext uri="{FF2B5EF4-FFF2-40B4-BE49-F238E27FC236}">
                <a16:creationId xmlns:a16="http://schemas.microsoft.com/office/drawing/2014/main" id="{C9180FDB-4E2A-42C4-86E7-5DAA69BB887F}"/>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903112" y="2699492"/>
            <a:ext cx="9381401" cy="9126472"/>
          </a:xfrm>
        </p:spPr>
      </p:pic>
    </p:spTree>
    <p:extLst>
      <p:ext uri="{BB962C8B-B14F-4D97-AF65-F5344CB8AC3E}">
        <p14:creationId xmlns:p14="http://schemas.microsoft.com/office/powerpoint/2010/main" val="394576680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4CE47D-5169-43D7-942C-E1613B20AE3F}"/>
              </a:ext>
            </a:extLst>
          </p:cNvPr>
          <p:cNvSpPr>
            <a:spLocks noGrp="1"/>
          </p:cNvSpPr>
          <p:nvPr>
            <p:ph type="title"/>
          </p:nvPr>
        </p:nvSpPr>
        <p:spPr/>
        <p:txBody>
          <a:bodyPr/>
          <a:lstStyle/>
          <a:p>
            <a:r>
              <a:rPr lang="en-US" dirty="0">
                <a:solidFill>
                  <a:srgbClr val="000080"/>
                </a:solidFill>
              </a:rPr>
              <a:t>Disclosure</a:t>
            </a:r>
          </a:p>
        </p:txBody>
      </p:sp>
      <p:sp>
        <p:nvSpPr>
          <p:cNvPr id="3" name="Content Placeholder 2">
            <a:extLst>
              <a:ext uri="{FF2B5EF4-FFF2-40B4-BE49-F238E27FC236}">
                <a16:creationId xmlns:a16="http://schemas.microsoft.com/office/drawing/2014/main" id="{9104FB3C-B3DE-4654-ADFE-482CE62A4303}"/>
              </a:ext>
            </a:extLst>
          </p:cNvPr>
          <p:cNvSpPr>
            <a:spLocks noGrp="1"/>
          </p:cNvSpPr>
          <p:nvPr>
            <p:ph idx="1"/>
          </p:nvPr>
        </p:nvSpPr>
        <p:spPr/>
        <p:txBody>
          <a:bodyPr>
            <a:normAutofit/>
          </a:bodyPr>
          <a:lstStyle/>
          <a:p>
            <a:r>
              <a:rPr lang="en-US" sz="4000" dirty="0">
                <a:solidFill>
                  <a:srgbClr val="000080"/>
                </a:solidFill>
              </a:rPr>
              <a:t>I AM NOT GIVING ANY LEGAL ADVICE; AND I AM NOT CREATING A CLIENT/ATTORNEY RELATIONSHIP WITH ANYONE IN THE LIVE PRESENTATION OR ANY SUBSEQUENT PRESENTATION.</a:t>
            </a:r>
          </a:p>
          <a:p>
            <a:endParaRPr lang="en-US" sz="3558" dirty="0">
              <a:solidFill>
                <a:srgbClr val="000080"/>
              </a:solidFill>
            </a:endParaRPr>
          </a:p>
        </p:txBody>
      </p:sp>
    </p:spTree>
    <p:extLst>
      <p:ext uri="{BB962C8B-B14F-4D97-AF65-F5344CB8AC3E}">
        <p14:creationId xmlns:p14="http://schemas.microsoft.com/office/powerpoint/2010/main" val="406944650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a:extLst>
              <a:ext uri="{FF2B5EF4-FFF2-40B4-BE49-F238E27FC236}">
                <a16:creationId xmlns:a16="http://schemas.microsoft.com/office/drawing/2014/main" id="{1122D9D3-6302-441F-94F2-567365AB9225}"/>
              </a:ext>
            </a:extLst>
          </p:cNvPr>
          <p:cNvGraphicFramePr>
            <a:graphicFrameLocks noChangeAspect="1"/>
          </p:cNvGraphicFramePr>
          <p:nvPr/>
        </p:nvGraphicFramePr>
        <p:xfrm>
          <a:off x="-5134" y="119378"/>
          <a:ext cx="16887410" cy="12071338"/>
        </p:xfrm>
        <a:graphic>
          <a:graphicData uri="http://schemas.openxmlformats.org/presentationml/2006/ole">
            <mc:AlternateContent xmlns:mc="http://schemas.openxmlformats.org/markup-compatibility/2006">
              <mc:Choice xmlns:v="urn:schemas-microsoft-com:vml" Requires="v">
                <p:oleObj name="PDF" r:id="rId2" imgW="0" imgH="360" progId="FoxitPhantomPDF.Document">
                  <p:embed/>
                </p:oleObj>
              </mc:Choice>
              <mc:Fallback>
                <p:oleObj name="PDF" r:id="rId2" imgW="0" imgH="360" progId="FoxitPhantomPDF.Document">
                  <p:embed/>
                  <p:pic>
                    <p:nvPicPr>
                      <p:cNvPr id="4" name="Object 3">
                        <a:extLst>
                          <a:ext uri="{FF2B5EF4-FFF2-40B4-BE49-F238E27FC236}">
                            <a16:creationId xmlns:a16="http://schemas.microsoft.com/office/drawing/2014/main" id="{1122D9D3-6302-441F-94F2-567365AB9225}"/>
                          </a:ext>
                        </a:extLst>
                      </p:cNvPr>
                      <p:cNvPicPr/>
                      <p:nvPr/>
                    </p:nvPicPr>
                    <p:blipFill>
                      <a:blip r:embed="rId3"/>
                      <a:stretch>
                        <a:fillRect/>
                      </a:stretch>
                    </p:blipFill>
                    <p:spPr>
                      <a:xfrm>
                        <a:off x="-5134" y="119378"/>
                        <a:ext cx="16887410" cy="12071338"/>
                      </a:xfrm>
                      <a:prstGeom prst="rect">
                        <a:avLst/>
                      </a:prstGeom>
                    </p:spPr>
                  </p:pic>
                </p:oleObj>
              </mc:Fallback>
            </mc:AlternateContent>
          </a:graphicData>
        </a:graphic>
      </p:graphicFrame>
    </p:spTree>
    <p:extLst>
      <p:ext uri="{BB962C8B-B14F-4D97-AF65-F5344CB8AC3E}">
        <p14:creationId xmlns:p14="http://schemas.microsoft.com/office/powerpoint/2010/main" val="296010327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8D24A1-4439-48C6-9F6D-2F5DF91D9000}"/>
              </a:ext>
            </a:extLst>
          </p:cNvPr>
          <p:cNvSpPr>
            <a:spLocks noGrp="1"/>
          </p:cNvSpPr>
          <p:nvPr>
            <p:ph type="title"/>
          </p:nvPr>
        </p:nvSpPr>
        <p:spPr>
          <a:xfrm>
            <a:off x="903113" y="1171336"/>
            <a:ext cx="11462224" cy="1535859"/>
          </a:xfrm>
        </p:spPr>
        <p:txBody>
          <a:bodyPr>
            <a:normAutofit fontScale="90000"/>
          </a:bodyPr>
          <a:lstStyle/>
          <a:p>
            <a:pPr algn="ctr"/>
            <a:r>
              <a:rPr lang="en-US" dirty="0">
                <a:solidFill>
                  <a:srgbClr val="000080"/>
                </a:solidFill>
              </a:rPr>
              <a:t>WAS A BOUNDARY SURVEY THE SOLUTION?</a:t>
            </a:r>
          </a:p>
        </p:txBody>
      </p:sp>
      <p:sp>
        <p:nvSpPr>
          <p:cNvPr id="4" name="Content Placeholder 3">
            <a:extLst>
              <a:ext uri="{FF2B5EF4-FFF2-40B4-BE49-F238E27FC236}">
                <a16:creationId xmlns:a16="http://schemas.microsoft.com/office/drawing/2014/main" id="{2645237E-13B9-4A97-9D3D-EC3777F3037C}"/>
              </a:ext>
            </a:extLst>
          </p:cNvPr>
          <p:cNvSpPr>
            <a:spLocks noGrp="1"/>
          </p:cNvSpPr>
          <p:nvPr>
            <p:ph idx="1"/>
          </p:nvPr>
        </p:nvSpPr>
        <p:spPr/>
        <p:txBody>
          <a:bodyPr/>
          <a:lstStyle/>
          <a:p>
            <a:endParaRPr lang="en-US" dirty="0"/>
          </a:p>
        </p:txBody>
      </p:sp>
    </p:spTree>
    <p:extLst>
      <p:ext uri="{BB962C8B-B14F-4D97-AF65-F5344CB8AC3E}">
        <p14:creationId xmlns:p14="http://schemas.microsoft.com/office/powerpoint/2010/main" val="19173262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721D642-0AB3-79BA-6D3B-AF105E496A5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83149EF-2067-A333-D01B-EAB6068E0917}"/>
              </a:ext>
            </a:extLst>
          </p:cNvPr>
          <p:cNvSpPr>
            <a:spLocks noGrp="1"/>
          </p:cNvSpPr>
          <p:nvPr>
            <p:ph type="title"/>
          </p:nvPr>
        </p:nvSpPr>
        <p:spPr>
          <a:xfrm>
            <a:off x="903113" y="1171336"/>
            <a:ext cx="11462224" cy="1535859"/>
          </a:xfrm>
        </p:spPr>
        <p:txBody>
          <a:bodyPr>
            <a:normAutofit/>
          </a:bodyPr>
          <a:lstStyle/>
          <a:p>
            <a:pPr algn="ctr"/>
            <a:r>
              <a:rPr lang="en-US" dirty="0">
                <a:solidFill>
                  <a:srgbClr val="000080"/>
                </a:solidFill>
              </a:rPr>
              <a:t>QUIET TITLE ACTION</a:t>
            </a:r>
          </a:p>
        </p:txBody>
      </p:sp>
      <p:sp>
        <p:nvSpPr>
          <p:cNvPr id="4" name="Content Placeholder 3">
            <a:extLst>
              <a:ext uri="{FF2B5EF4-FFF2-40B4-BE49-F238E27FC236}">
                <a16:creationId xmlns:a16="http://schemas.microsoft.com/office/drawing/2014/main" id="{6823AD90-5A4F-6F71-4CEA-3D98AAEDD01D}"/>
              </a:ext>
            </a:extLst>
          </p:cNvPr>
          <p:cNvSpPr>
            <a:spLocks noGrp="1"/>
          </p:cNvSpPr>
          <p:nvPr>
            <p:ph idx="1"/>
          </p:nvPr>
        </p:nvSpPr>
        <p:spPr>
          <a:xfrm>
            <a:off x="877439" y="2604504"/>
            <a:ext cx="11487897" cy="9136392"/>
          </a:xfrm>
        </p:spPr>
        <p:txBody>
          <a:bodyPr>
            <a:noAutofit/>
          </a:bodyPr>
          <a:lstStyle/>
          <a:p>
            <a:pPr fontAlgn="base"/>
            <a:r>
              <a:rPr lang="en-US" sz="3400" b="1" dirty="0">
                <a:solidFill>
                  <a:srgbClr val="000080"/>
                </a:solidFill>
              </a:rPr>
              <a:t>(b)</a:t>
            </a:r>
            <a:r>
              <a:rPr lang="en-US" sz="3400" dirty="0">
                <a:solidFill>
                  <a:srgbClr val="000080"/>
                </a:solidFill>
              </a:rPr>
              <a:t> The action may be brought</a:t>
            </a:r>
          </a:p>
          <a:p>
            <a:pPr fontAlgn="base"/>
            <a:r>
              <a:rPr lang="en-US" sz="3400" b="1" dirty="0">
                <a:solidFill>
                  <a:srgbClr val="000080"/>
                </a:solidFill>
              </a:rPr>
              <a:t>(1)</a:t>
            </a:r>
            <a:r>
              <a:rPr lang="en-US" sz="3400" dirty="0">
                <a:solidFill>
                  <a:srgbClr val="000080"/>
                </a:solidFill>
              </a:rPr>
              <a:t> to compel an adverse party to commence an action of ejectment;</a:t>
            </a:r>
          </a:p>
          <a:p>
            <a:pPr fontAlgn="base"/>
            <a:r>
              <a:rPr lang="en-US" sz="3400" b="1" dirty="0">
                <a:solidFill>
                  <a:srgbClr val="000080"/>
                </a:solidFill>
              </a:rPr>
              <a:t>(2)</a:t>
            </a:r>
            <a:r>
              <a:rPr lang="en-US" sz="3400" dirty="0">
                <a:solidFill>
                  <a:srgbClr val="000080"/>
                </a:solidFill>
              </a:rPr>
              <a:t> where an action of ejectment will not lie, to determine any right, lien, title or interest in the land or determine the validity or discharge of any document, obligation or deed affecting any right, lien, title or interest in land;</a:t>
            </a:r>
          </a:p>
          <a:p>
            <a:pPr fontAlgn="base"/>
            <a:r>
              <a:rPr lang="en-US" sz="3400" b="1" dirty="0">
                <a:solidFill>
                  <a:srgbClr val="000080"/>
                </a:solidFill>
              </a:rPr>
              <a:t>(3)</a:t>
            </a:r>
            <a:r>
              <a:rPr lang="en-US" sz="3400" dirty="0">
                <a:solidFill>
                  <a:srgbClr val="000080"/>
                </a:solidFill>
              </a:rPr>
              <a:t> to compel an adverse party to file, record, cancel, surrender or satisfy of record, or admit the validity, invalidity or discharge of, any document, obligation or deed affecting any right, lien, title or interest in land; or</a:t>
            </a:r>
          </a:p>
          <a:p>
            <a:pPr fontAlgn="base"/>
            <a:r>
              <a:rPr lang="en-US" sz="3400" b="1" dirty="0">
                <a:solidFill>
                  <a:srgbClr val="000080"/>
                </a:solidFill>
              </a:rPr>
              <a:t>(4)</a:t>
            </a:r>
            <a:r>
              <a:rPr lang="en-US" sz="3400" dirty="0">
                <a:solidFill>
                  <a:srgbClr val="000080"/>
                </a:solidFill>
              </a:rPr>
              <a:t> to obtain possession of land sold at a judicial or tax sale.  </a:t>
            </a:r>
            <a:r>
              <a:rPr lang="en-US" sz="3400" u="sng" dirty="0">
                <a:solidFill>
                  <a:srgbClr val="000080"/>
                </a:solidFill>
                <a:hlinkClick r:id="rId2">
                  <a:extLst>
                    <a:ext uri="{A12FA001-AC4F-418D-AE19-62706E023703}">
                      <ahyp:hlinkClr xmlns:ahyp="http://schemas.microsoft.com/office/drawing/2018/hyperlinkcolor" val="tx"/>
                    </a:ext>
                  </a:extLst>
                </a:hlinkClick>
              </a:rPr>
              <a:t>Pa. R.C.P. No. 1061</a:t>
            </a:r>
            <a:endParaRPr lang="en-US" sz="3400" dirty="0">
              <a:solidFill>
                <a:srgbClr val="000080"/>
              </a:solidFill>
            </a:endParaRPr>
          </a:p>
        </p:txBody>
      </p:sp>
    </p:spTree>
    <p:extLst>
      <p:ext uri="{BB962C8B-B14F-4D97-AF65-F5344CB8AC3E}">
        <p14:creationId xmlns:p14="http://schemas.microsoft.com/office/powerpoint/2010/main" val="13086744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8D24A1-4439-48C6-9F6D-2F5DF91D9000}"/>
              </a:ext>
            </a:extLst>
          </p:cNvPr>
          <p:cNvSpPr>
            <a:spLocks noGrp="1"/>
          </p:cNvSpPr>
          <p:nvPr>
            <p:ph type="title"/>
          </p:nvPr>
        </p:nvSpPr>
        <p:spPr>
          <a:xfrm>
            <a:off x="903113" y="1171336"/>
            <a:ext cx="11462224" cy="1535859"/>
          </a:xfrm>
        </p:spPr>
        <p:txBody>
          <a:bodyPr>
            <a:normAutofit/>
          </a:bodyPr>
          <a:lstStyle/>
          <a:p>
            <a:pPr algn="ctr"/>
            <a:r>
              <a:rPr lang="en-US" dirty="0">
                <a:solidFill>
                  <a:srgbClr val="000080"/>
                </a:solidFill>
              </a:rPr>
              <a:t>QUIET TITLE ACTION</a:t>
            </a:r>
          </a:p>
        </p:txBody>
      </p:sp>
      <p:sp>
        <p:nvSpPr>
          <p:cNvPr id="4" name="Content Placeholder 3">
            <a:extLst>
              <a:ext uri="{FF2B5EF4-FFF2-40B4-BE49-F238E27FC236}">
                <a16:creationId xmlns:a16="http://schemas.microsoft.com/office/drawing/2014/main" id="{2645237E-13B9-4A97-9D3D-EC3777F3037C}"/>
              </a:ext>
            </a:extLst>
          </p:cNvPr>
          <p:cNvSpPr>
            <a:spLocks noGrp="1"/>
          </p:cNvSpPr>
          <p:nvPr>
            <p:ph idx="1"/>
          </p:nvPr>
        </p:nvSpPr>
        <p:spPr>
          <a:xfrm>
            <a:off x="877440" y="2604504"/>
            <a:ext cx="11462224" cy="8416161"/>
          </a:xfrm>
        </p:spPr>
        <p:txBody>
          <a:bodyPr>
            <a:normAutofit/>
          </a:bodyPr>
          <a:lstStyle/>
          <a:p>
            <a:r>
              <a:rPr lang="en-US" sz="3881" dirty="0">
                <a:solidFill>
                  <a:srgbClr val="000080"/>
                </a:solidFill>
              </a:rPr>
              <a:t>PROS</a:t>
            </a:r>
          </a:p>
          <a:p>
            <a:pPr lvl="1"/>
            <a:r>
              <a:rPr lang="en-US" sz="3614" dirty="0">
                <a:solidFill>
                  <a:srgbClr val="000080"/>
                </a:solidFill>
              </a:rPr>
              <a:t>COURT WILL RESOLVE </a:t>
            </a:r>
          </a:p>
          <a:p>
            <a:pPr lvl="2"/>
            <a:r>
              <a:rPr lang="en-US" sz="3348" dirty="0">
                <a:solidFill>
                  <a:srgbClr val="000080"/>
                </a:solidFill>
              </a:rPr>
              <a:t>Is this the final step?</a:t>
            </a:r>
          </a:p>
          <a:p>
            <a:pPr lvl="3"/>
            <a:r>
              <a:rPr lang="en-US" sz="3082" dirty="0">
                <a:solidFill>
                  <a:srgbClr val="000080"/>
                </a:solidFill>
              </a:rPr>
              <a:t>DEEDS ARE NEEDED FOR ALL PARTIES TO CORRECT DESCRIPTIONS AND CLEAR THE TITLE FOR EACH PARCEL</a:t>
            </a:r>
          </a:p>
          <a:p>
            <a:r>
              <a:rPr lang="en-US" sz="3881" dirty="0">
                <a:solidFill>
                  <a:srgbClr val="000080"/>
                </a:solidFill>
              </a:rPr>
              <a:t>CONS</a:t>
            </a:r>
          </a:p>
          <a:p>
            <a:pPr lvl="1"/>
            <a:r>
              <a:rPr lang="en-US" sz="3614" dirty="0">
                <a:solidFill>
                  <a:srgbClr val="000080"/>
                </a:solidFill>
              </a:rPr>
              <a:t>COST (SURVEYOR AND LAWYER)</a:t>
            </a:r>
          </a:p>
          <a:p>
            <a:pPr lvl="1"/>
            <a:r>
              <a:rPr lang="en-US" sz="3614" dirty="0">
                <a:solidFill>
                  <a:srgbClr val="000080"/>
                </a:solidFill>
              </a:rPr>
              <a:t>MUST SUE YOUR NEIGHBORS</a:t>
            </a:r>
          </a:p>
          <a:p>
            <a:r>
              <a:rPr lang="en-US" sz="3881" dirty="0">
                <a:solidFill>
                  <a:srgbClr val="000080"/>
                </a:solidFill>
              </a:rPr>
              <a:t>ANOTHER SOLUTION</a:t>
            </a:r>
          </a:p>
          <a:p>
            <a:pPr lvl="1"/>
            <a:r>
              <a:rPr lang="en-US" sz="3614" dirty="0">
                <a:solidFill>
                  <a:srgbClr val="000080"/>
                </a:solidFill>
              </a:rPr>
              <a:t>LINES OF AGREEMENT AND PROPER DEED WORK</a:t>
            </a:r>
          </a:p>
          <a:p>
            <a:pPr marL="0" indent="0">
              <a:buNone/>
            </a:pPr>
            <a:endParaRPr lang="en-US" sz="3881" dirty="0"/>
          </a:p>
        </p:txBody>
      </p:sp>
    </p:spTree>
    <p:extLst>
      <p:ext uri="{BB962C8B-B14F-4D97-AF65-F5344CB8AC3E}">
        <p14:creationId xmlns:p14="http://schemas.microsoft.com/office/powerpoint/2010/main" val="10058731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4">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4">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8A59E23-9067-9973-3441-96E947A3C78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1BA8209-FBFB-102F-541E-2CF53766E3B2}"/>
              </a:ext>
            </a:extLst>
          </p:cNvPr>
          <p:cNvSpPr>
            <a:spLocks noGrp="1"/>
          </p:cNvSpPr>
          <p:nvPr>
            <p:ph type="title"/>
          </p:nvPr>
        </p:nvSpPr>
        <p:spPr>
          <a:xfrm>
            <a:off x="903113" y="1171336"/>
            <a:ext cx="11462224" cy="1535859"/>
          </a:xfrm>
        </p:spPr>
        <p:txBody>
          <a:bodyPr>
            <a:normAutofit fontScale="90000"/>
          </a:bodyPr>
          <a:lstStyle/>
          <a:p>
            <a:pPr algn="ctr"/>
            <a:r>
              <a:rPr lang="en-US" dirty="0">
                <a:solidFill>
                  <a:srgbClr val="000080"/>
                </a:solidFill>
              </a:rPr>
              <a:t>The Rest of the Story</a:t>
            </a:r>
            <a:br>
              <a:rPr lang="en-US" dirty="0">
                <a:solidFill>
                  <a:srgbClr val="000080"/>
                </a:solidFill>
              </a:rPr>
            </a:br>
            <a:r>
              <a:rPr lang="en-US" dirty="0">
                <a:solidFill>
                  <a:srgbClr val="000080"/>
                </a:solidFill>
              </a:rPr>
              <a:t>(Paul Harvey Style)</a:t>
            </a:r>
          </a:p>
        </p:txBody>
      </p:sp>
      <p:sp>
        <p:nvSpPr>
          <p:cNvPr id="4" name="Content Placeholder 3">
            <a:extLst>
              <a:ext uri="{FF2B5EF4-FFF2-40B4-BE49-F238E27FC236}">
                <a16:creationId xmlns:a16="http://schemas.microsoft.com/office/drawing/2014/main" id="{BA3D890B-72AE-9153-4F56-E6FBDE55872F}"/>
              </a:ext>
            </a:extLst>
          </p:cNvPr>
          <p:cNvSpPr>
            <a:spLocks noGrp="1"/>
          </p:cNvSpPr>
          <p:nvPr>
            <p:ph idx="1"/>
          </p:nvPr>
        </p:nvSpPr>
        <p:spPr>
          <a:xfrm>
            <a:off x="903113" y="3116568"/>
            <a:ext cx="11462224" cy="8416161"/>
          </a:xfrm>
        </p:spPr>
        <p:txBody>
          <a:bodyPr>
            <a:normAutofit/>
          </a:bodyPr>
          <a:lstStyle/>
          <a:p>
            <a:r>
              <a:rPr lang="en-US" sz="3881" dirty="0">
                <a:solidFill>
                  <a:srgbClr val="000080"/>
                </a:solidFill>
              </a:rPr>
              <a:t>There was a prior case where an attorney made a mistake and field for adverse possession.</a:t>
            </a:r>
          </a:p>
          <a:p>
            <a:pPr lvl="1"/>
            <a:r>
              <a:rPr lang="en-US" sz="3525" dirty="0">
                <a:solidFill>
                  <a:srgbClr val="000080"/>
                </a:solidFill>
              </a:rPr>
              <a:t>That case ended with a consent order.</a:t>
            </a:r>
          </a:p>
          <a:p>
            <a:pPr lvl="2"/>
            <a:r>
              <a:rPr lang="en-US" sz="3170" dirty="0">
                <a:solidFill>
                  <a:srgbClr val="000080"/>
                </a:solidFill>
              </a:rPr>
              <a:t>In MD consent orders settle the entire case.</a:t>
            </a:r>
          </a:p>
          <a:p>
            <a:r>
              <a:rPr lang="en-US" sz="3881" dirty="0">
                <a:solidFill>
                  <a:srgbClr val="000080"/>
                </a:solidFill>
              </a:rPr>
              <a:t>Next case was a quiet title action</a:t>
            </a:r>
          </a:p>
          <a:p>
            <a:pPr lvl="1"/>
            <a:r>
              <a:rPr lang="en-US" sz="3525" dirty="0">
                <a:solidFill>
                  <a:srgbClr val="000080"/>
                </a:solidFill>
              </a:rPr>
              <a:t>My survey and testimony were barred under </a:t>
            </a:r>
            <a:r>
              <a:rPr lang="en-US" sz="3525" i="1" dirty="0">
                <a:solidFill>
                  <a:srgbClr val="000080"/>
                </a:solidFill>
              </a:rPr>
              <a:t>res judicata</a:t>
            </a:r>
            <a:endParaRPr lang="en-US" sz="3525" dirty="0">
              <a:solidFill>
                <a:srgbClr val="000080"/>
              </a:solidFill>
            </a:endParaRPr>
          </a:p>
          <a:p>
            <a:r>
              <a:rPr lang="en-US" sz="3881" dirty="0">
                <a:solidFill>
                  <a:srgbClr val="000080"/>
                </a:solidFill>
              </a:rPr>
              <a:t>This was appealed and on appeal the court held that the consent order settled the case and part of the consent order was the agreeing to an easement for ingress and egress</a:t>
            </a:r>
          </a:p>
        </p:txBody>
      </p:sp>
    </p:spTree>
    <p:extLst>
      <p:ext uri="{BB962C8B-B14F-4D97-AF65-F5344CB8AC3E}">
        <p14:creationId xmlns:p14="http://schemas.microsoft.com/office/powerpoint/2010/main" val="80176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BE20929-0AA8-288D-9ED6-8BC3EAF2966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175C299-B314-A03E-8023-152FFDF59018}"/>
              </a:ext>
            </a:extLst>
          </p:cNvPr>
          <p:cNvSpPr>
            <a:spLocks noGrp="1"/>
          </p:cNvSpPr>
          <p:nvPr>
            <p:ph type="title"/>
          </p:nvPr>
        </p:nvSpPr>
        <p:spPr>
          <a:xfrm>
            <a:off x="903113" y="1171336"/>
            <a:ext cx="11462224" cy="1535859"/>
          </a:xfrm>
        </p:spPr>
        <p:txBody>
          <a:bodyPr>
            <a:normAutofit fontScale="90000"/>
          </a:bodyPr>
          <a:lstStyle/>
          <a:p>
            <a:pPr algn="ctr"/>
            <a:r>
              <a:rPr lang="en-US" dirty="0">
                <a:solidFill>
                  <a:srgbClr val="000080"/>
                </a:solidFill>
              </a:rPr>
              <a:t>The Rest of the Story</a:t>
            </a:r>
            <a:br>
              <a:rPr lang="en-US" dirty="0">
                <a:solidFill>
                  <a:srgbClr val="000080"/>
                </a:solidFill>
              </a:rPr>
            </a:br>
            <a:r>
              <a:rPr lang="en-US" dirty="0">
                <a:solidFill>
                  <a:srgbClr val="000080"/>
                </a:solidFill>
              </a:rPr>
              <a:t>(Paul Harvey Style)</a:t>
            </a:r>
          </a:p>
        </p:txBody>
      </p:sp>
      <p:sp>
        <p:nvSpPr>
          <p:cNvPr id="4" name="Content Placeholder 3">
            <a:extLst>
              <a:ext uri="{FF2B5EF4-FFF2-40B4-BE49-F238E27FC236}">
                <a16:creationId xmlns:a16="http://schemas.microsoft.com/office/drawing/2014/main" id="{5D3751FD-B063-9457-4BE9-7A102B72E987}"/>
              </a:ext>
            </a:extLst>
          </p:cNvPr>
          <p:cNvSpPr>
            <a:spLocks noGrp="1"/>
          </p:cNvSpPr>
          <p:nvPr>
            <p:ph idx="1"/>
          </p:nvPr>
        </p:nvSpPr>
        <p:spPr>
          <a:xfrm>
            <a:off x="903113" y="3116568"/>
            <a:ext cx="11462224" cy="8416161"/>
          </a:xfrm>
        </p:spPr>
        <p:txBody>
          <a:bodyPr>
            <a:normAutofit/>
          </a:bodyPr>
          <a:lstStyle/>
          <a:p>
            <a:r>
              <a:rPr lang="en-US" sz="3881" dirty="0">
                <a:solidFill>
                  <a:srgbClr val="000080"/>
                </a:solidFill>
              </a:rPr>
              <a:t>The maintenance agreement for the easement utilized a location drawing for an exhibit.</a:t>
            </a:r>
          </a:p>
          <a:p>
            <a:r>
              <a:rPr lang="en-US" sz="3881" dirty="0">
                <a:solidFill>
                  <a:srgbClr val="000080"/>
                </a:solidFill>
              </a:rPr>
              <a:t>Ultimately the appellate court held that the boundary shown on the location drawing did not establish the boundary but that the consent order confirmed the parties agreed to the boundary on the location drawing.</a:t>
            </a:r>
          </a:p>
        </p:txBody>
      </p:sp>
    </p:spTree>
    <p:extLst>
      <p:ext uri="{BB962C8B-B14F-4D97-AF65-F5344CB8AC3E}">
        <p14:creationId xmlns:p14="http://schemas.microsoft.com/office/powerpoint/2010/main" val="32611898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DA5D59A-4098-A607-3C1C-45E9F8AF855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25EAC87-B54A-EC5C-2530-287E5EBE06F0}"/>
              </a:ext>
            </a:extLst>
          </p:cNvPr>
          <p:cNvSpPr>
            <a:spLocks noGrp="1"/>
          </p:cNvSpPr>
          <p:nvPr>
            <p:ph type="title"/>
          </p:nvPr>
        </p:nvSpPr>
        <p:spPr>
          <a:xfrm>
            <a:off x="903112" y="1171336"/>
            <a:ext cx="11679031" cy="2604503"/>
          </a:xfrm>
        </p:spPr>
        <p:txBody>
          <a:bodyPr>
            <a:normAutofit fontScale="90000"/>
          </a:bodyPr>
          <a:lstStyle/>
          <a:p>
            <a:pPr algn="ctr"/>
            <a:r>
              <a:rPr lang="en-US" dirty="0">
                <a:solidFill>
                  <a:srgbClr val="000080"/>
                </a:solidFill>
              </a:rPr>
              <a:t>The Rest of the Story</a:t>
            </a:r>
            <a:br>
              <a:rPr lang="en-US" dirty="0">
                <a:solidFill>
                  <a:srgbClr val="000080"/>
                </a:solidFill>
              </a:rPr>
            </a:br>
            <a:r>
              <a:rPr lang="en-US" dirty="0">
                <a:solidFill>
                  <a:srgbClr val="000080"/>
                </a:solidFill>
              </a:rPr>
              <a:t>(Paul Harvey Style)</a:t>
            </a:r>
            <a:br>
              <a:rPr lang="en-US" dirty="0">
                <a:solidFill>
                  <a:srgbClr val="000080"/>
                </a:solidFill>
              </a:rPr>
            </a:br>
            <a:r>
              <a:rPr lang="en-US" dirty="0">
                <a:solidFill>
                  <a:srgbClr val="000080"/>
                </a:solidFill>
              </a:rPr>
              <a:t>Part 2</a:t>
            </a:r>
          </a:p>
        </p:txBody>
      </p:sp>
      <p:sp>
        <p:nvSpPr>
          <p:cNvPr id="4" name="Content Placeholder 3">
            <a:extLst>
              <a:ext uri="{FF2B5EF4-FFF2-40B4-BE49-F238E27FC236}">
                <a16:creationId xmlns:a16="http://schemas.microsoft.com/office/drawing/2014/main" id="{03571F2D-5D2F-9751-BE0D-7159AF6C6CD0}"/>
              </a:ext>
            </a:extLst>
          </p:cNvPr>
          <p:cNvSpPr>
            <a:spLocks noGrp="1"/>
          </p:cNvSpPr>
          <p:nvPr>
            <p:ph idx="1"/>
          </p:nvPr>
        </p:nvSpPr>
        <p:spPr>
          <a:xfrm>
            <a:off x="903113" y="3775839"/>
            <a:ext cx="10929223" cy="7244825"/>
          </a:xfrm>
        </p:spPr>
        <p:txBody>
          <a:bodyPr>
            <a:normAutofit/>
          </a:bodyPr>
          <a:lstStyle/>
          <a:p>
            <a:r>
              <a:rPr lang="en-US" sz="3881" dirty="0">
                <a:solidFill>
                  <a:srgbClr val="000080"/>
                </a:solidFill>
              </a:rPr>
              <a:t>IT GETS WORSE</a:t>
            </a:r>
          </a:p>
          <a:p>
            <a:pPr lvl="1"/>
            <a:r>
              <a:rPr lang="en-US" sz="3525" dirty="0">
                <a:solidFill>
                  <a:srgbClr val="000080"/>
                </a:solidFill>
              </a:rPr>
              <a:t>CLIENT REPAIRED VEHICLES CONFISCATED BY POLICE</a:t>
            </a:r>
          </a:p>
          <a:p>
            <a:pPr lvl="1"/>
            <a:r>
              <a:rPr lang="en-US" sz="3525" dirty="0">
                <a:solidFill>
                  <a:srgbClr val="000080"/>
                </a:solidFill>
              </a:rPr>
              <a:t>COUNTY INSPECTORS ARRIVE</a:t>
            </a:r>
          </a:p>
          <a:p>
            <a:pPr lvl="2"/>
            <a:r>
              <a:rPr lang="en-US" sz="3170" dirty="0">
                <a:solidFill>
                  <a:srgbClr val="000080"/>
                </a:solidFill>
              </a:rPr>
              <a:t>COUNTY SAID HE WAS OPERATING A JUNK YARD</a:t>
            </a:r>
          </a:p>
          <a:p>
            <a:pPr lvl="2"/>
            <a:r>
              <a:rPr lang="en-US" sz="3170" dirty="0">
                <a:solidFill>
                  <a:srgbClr val="000080"/>
                </a:solidFill>
              </a:rPr>
              <a:t>HOUSE NEEDED REPAIRS</a:t>
            </a:r>
          </a:p>
          <a:p>
            <a:pPr lvl="2"/>
            <a:r>
              <a:rPr lang="en-US" sz="3170" dirty="0">
                <a:solidFill>
                  <a:srgbClr val="000080"/>
                </a:solidFill>
              </a:rPr>
              <a:t>CLIENT DOES NOT COMPLY PROMPTLY</a:t>
            </a:r>
          </a:p>
          <a:p>
            <a:pPr lvl="2"/>
            <a:r>
              <a:rPr lang="en-US" sz="3170" dirty="0">
                <a:solidFill>
                  <a:srgbClr val="000080"/>
                </a:solidFill>
              </a:rPr>
              <a:t>COUNTY HAS JUNK DEALER COME AND REMOVE EVERYTHING</a:t>
            </a:r>
          </a:p>
          <a:p>
            <a:pPr lvl="3"/>
            <a:r>
              <a:rPr lang="en-US" sz="3000" dirty="0">
                <a:solidFill>
                  <a:srgbClr val="000080"/>
                </a:solidFill>
              </a:rPr>
              <a:t>CARS, LAWNMOWERS, SKID STEER, WINDOWS AND SIDING TO REPAIR THE HOUSE, ETC. </a:t>
            </a:r>
          </a:p>
          <a:p>
            <a:pPr marL="1625620" lvl="2" indent="0">
              <a:buNone/>
            </a:pPr>
            <a:endParaRPr lang="en-US" sz="3170" dirty="0">
              <a:solidFill>
                <a:srgbClr val="000080"/>
              </a:solidFill>
            </a:endParaRPr>
          </a:p>
          <a:p>
            <a:pPr lvl="1"/>
            <a:endParaRPr lang="en-US" sz="3525" dirty="0">
              <a:solidFill>
                <a:srgbClr val="000080"/>
              </a:solidFill>
            </a:endParaRPr>
          </a:p>
        </p:txBody>
      </p:sp>
    </p:spTree>
    <p:extLst>
      <p:ext uri="{BB962C8B-B14F-4D97-AF65-F5344CB8AC3E}">
        <p14:creationId xmlns:p14="http://schemas.microsoft.com/office/powerpoint/2010/main" val="37110365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4">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B00A49E-2143-ED75-6DEF-1F3F148CA63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F9214B3-3263-5F2E-77E1-731F639F8D20}"/>
              </a:ext>
            </a:extLst>
          </p:cNvPr>
          <p:cNvSpPr>
            <a:spLocks noGrp="1"/>
          </p:cNvSpPr>
          <p:nvPr>
            <p:ph type="title"/>
          </p:nvPr>
        </p:nvSpPr>
        <p:spPr>
          <a:xfrm>
            <a:off x="903112" y="1171336"/>
            <a:ext cx="11679031" cy="2604503"/>
          </a:xfrm>
        </p:spPr>
        <p:txBody>
          <a:bodyPr>
            <a:normAutofit fontScale="90000"/>
          </a:bodyPr>
          <a:lstStyle/>
          <a:p>
            <a:pPr algn="ctr"/>
            <a:r>
              <a:rPr lang="en-US" dirty="0">
                <a:solidFill>
                  <a:srgbClr val="000080"/>
                </a:solidFill>
              </a:rPr>
              <a:t>The Rest of the Story</a:t>
            </a:r>
            <a:br>
              <a:rPr lang="en-US" dirty="0">
                <a:solidFill>
                  <a:srgbClr val="000080"/>
                </a:solidFill>
              </a:rPr>
            </a:br>
            <a:r>
              <a:rPr lang="en-US" dirty="0">
                <a:solidFill>
                  <a:srgbClr val="000080"/>
                </a:solidFill>
              </a:rPr>
              <a:t>(Paul Harvey Style)</a:t>
            </a:r>
            <a:br>
              <a:rPr lang="en-US" dirty="0">
                <a:solidFill>
                  <a:srgbClr val="000080"/>
                </a:solidFill>
              </a:rPr>
            </a:br>
            <a:r>
              <a:rPr lang="en-US" dirty="0">
                <a:solidFill>
                  <a:srgbClr val="000080"/>
                </a:solidFill>
              </a:rPr>
              <a:t>Part 2</a:t>
            </a:r>
          </a:p>
        </p:txBody>
      </p:sp>
      <p:sp>
        <p:nvSpPr>
          <p:cNvPr id="4" name="Content Placeholder 3">
            <a:extLst>
              <a:ext uri="{FF2B5EF4-FFF2-40B4-BE49-F238E27FC236}">
                <a16:creationId xmlns:a16="http://schemas.microsoft.com/office/drawing/2014/main" id="{4E95054F-6518-0ED5-7D48-1ACA945F4E31}"/>
              </a:ext>
            </a:extLst>
          </p:cNvPr>
          <p:cNvSpPr>
            <a:spLocks noGrp="1"/>
          </p:cNvSpPr>
          <p:nvPr>
            <p:ph idx="1"/>
          </p:nvPr>
        </p:nvSpPr>
        <p:spPr>
          <a:xfrm>
            <a:off x="903113" y="3775839"/>
            <a:ext cx="10929223" cy="7244825"/>
          </a:xfrm>
        </p:spPr>
        <p:txBody>
          <a:bodyPr>
            <a:normAutofit fontScale="92500" lnSpcReduction="10000"/>
          </a:bodyPr>
          <a:lstStyle/>
          <a:p>
            <a:r>
              <a:rPr lang="en-US" sz="3881" dirty="0">
                <a:solidFill>
                  <a:srgbClr val="000080"/>
                </a:solidFill>
              </a:rPr>
              <a:t>IT GETS WORSE</a:t>
            </a:r>
          </a:p>
          <a:p>
            <a:pPr lvl="1"/>
            <a:r>
              <a:rPr lang="en-US" sz="3400" dirty="0">
                <a:solidFill>
                  <a:srgbClr val="000080"/>
                </a:solidFill>
              </a:rPr>
              <a:t>CLIENT HAS TO PAY TO GET SOME OF HIS BELONGING BACK,</a:t>
            </a:r>
          </a:p>
          <a:p>
            <a:pPr lvl="1"/>
            <a:r>
              <a:rPr lang="en-US" sz="3400" dirty="0">
                <a:solidFill>
                  <a:srgbClr val="000080"/>
                </a:solidFill>
              </a:rPr>
              <a:t>TENS OF THOUSANDS OF DOLLARS SOLD BEFORE HE COULD GET IT BACK OR DENIED IT WAS TAKEN</a:t>
            </a:r>
          </a:p>
          <a:p>
            <a:r>
              <a:rPr lang="en-US" sz="3756" dirty="0">
                <a:solidFill>
                  <a:srgbClr val="000080"/>
                </a:solidFill>
              </a:rPr>
              <a:t>WHILE THIS IS HAPPENING,</a:t>
            </a:r>
          </a:p>
          <a:p>
            <a:pPr lvl="1"/>
            <a:r>
              <a:rPr lang="en-US" sz="3400" dirty="0">
                <a:solidFill>
                  <a:srgbClr val="000080"/>
                </a:solidFill>
              </a:rPr>
              <a:t>HIS HOUSE BURNS TO THE GOUND, NOTHING LEFT</a:t>
            </a:r>
          </a:p>
          <a:p>
            <a:r>
              <a:rPr lang="en-US" sz="3756" dirty="0">
                <a:solidFill>
                  <a:srgbClr val="000080"/>
                </a:solidFill>
              </a:rPr>
              <a:t>COUNTY DISPOSITION </a:t>
            </a:r>
          </a:p>
          <a:p>
            <a:pPr lvl="1"/>
            <a:r>
              <a:rPr lang="en-US" sz="3400" dirty="0">
                <a:solidFill>
                  <a:srgbClr val="000080"/>
                </a:solidFill>
              </a:rPr>
              <a:t> FINE MY CLIENT $100,000 FOR </a:t>
            </a:r>
            <a:r>
              <a:rPr lang="en-US" sz="3400" dirty="0" err="1">
                <a:solidFill>
                  <a:srgbClr val="000080"/>
                </a:solidFill>
              </a:rPr>
              <a:t>ZOING</a:t>
            </a:r>
            <a:r>
              <a:rPr lang="en-US" sz="3400" dirty="0">
                <a:solidFill>
                  <a:srgbClr val="000080"/>
                </a:solidFill>
              </a:rPr>
              <a:t> VIOLATIONS AND PUT A LIEN ON THE PROPERTY</a:t>
            </a:r>
          </a:p>
          <a:p>
            <a:pPr lvl="1"/>
            <a:r>
              <a:rPr lang="en-US" sz="3400" dirty="0">
                <a:solidFill>
                  <a:srgbClr val="000080"/>
                </a:solidFill>
              </a:rPr>
              <a:t>PROPERTY NOT WORTH THE FINE, AN EFFECTIVE TAKING</a:t>
            </a:r>
          </a:p>
          <a:p>
            <a:pPr lvl="1"/>
            <a:endParaRPr lang="en-US" sz="3525" dirty="0">
              <a:solidFill>
                <a:srgbClr val="000080"/>
              </a:solidFill>
            </a:endParaRPr>
          </a:p>
        </p:txBody>
      </p:sp>
    </p:spTree>
    <p:extLst>
      <p:ext uri="{BB962C8B-B14F-4D97-AF65-F5344CB8AC3E}">
        <p14:creationId xmlns:p14="http://schemas.microsoft.com/office/powerpoint/2010/main" val="24121622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4">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043EAE2-A464-470C-88E4-3273A6E2245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2F7539E-67E4-8200-A8B5-51DE68B356DE}"/>
              </a:ext>
            </a:extLst>
          </p:cNvPr>
          <p:cNvSpPr>
            <a:spLocks noGrp="1"/>
          </p:cNvSpPr>
          <p:nvPr>
            <p:ph type="title"/>
          </p:nvPr>
        </p:nvSpPr>
        <p:spPr>
          <a:xfrm>
            <a:off x="903112" y="1171336"/>
            <a:ext cx="11679031" cy="2604503"/>
          </a:xfrm>
        </p:spPr>
        <p:txBody>
          <a:bodyPr>
            <a:normAutofit fontScale="90000"/>
          </a:bodyPr>
          <a:lstStyle/>
          <a:p>
            <a:pPr algn="ctr"/>
            <a:r>
              <a:rPr lang="en-US" dirty="0">
                <a:solidFill>
                  <a:srgbClr val="000080"/>
                </a:solidFill>
              </a:rPr>
              <a:t>The Rest of the Story</a:t>
            </a:r>
            <a:br>
              <a:rPr lang="en-US" dirty="0">
                <a:solidFill>
                  <a:srgbClr val="000080"/>
                </a:solidFill>
              </a:rPr>
            </a:br>
            <a:r>
              <a:rPr lang="en-US" dirty="0">
                <a:solidFill>
                  <a:srgbClr val="000080"/>
                </a:solidFill>
              </a:rPr>
              <a:t>(Paul Harvey Style)</a:t>
            </a:r>
            <a:br>
              <a:rPr lang="en-US" dirty="0">
                <a:solidFill>
                  <a:srgbClr val="000080"/>
                </a:solidFill>
              </a:rPr>
            </a:br>
            <a:r>
              <a:rPr lang="en-US" dirty="0">
                <a:solidFill>
                  <a:srgbClr val="000080"/>
                </a:solidFill>
              </a:rPr>
              <a:t>Part 3 </a:t>
            </a:r>
          </a:p>
        </p:txBody>
      </p:sp>
      <p:sp>
        <p:nvSpPr>
          <p:cNvPr id="4" name="Content Placeholder 3">
            <a:extLst>
              <a:ext uri="{FF2B5EF4-FFF2-40B4-BE49-F238E27FC236}">
                <a16:creationId xmlns:a16="http://schemas.microsoft.com/office/drawing/2014/main" id="{3B5ED4B4-39B6-46D1-8F0B-D84E078EA027}"/>
              </a:ext>
            </a:extLst>
          </p:cNvPr>
          <p:cNvSpPr>
            <a:spLocks noGrp="1"/>
          </p:cNvSpPr>
          <p:nvPr>
            <p:ph idx="1"/>
          </p:nvPr>
        </p:nvSpPr>
        <p:spPr>
          <a:xfrm>
            <a:off x="903113" y="3775839"/>
            <a:ext cx="10929223" cy="7244825"/>
          </a:xfrm>
        </p:spPr>
        <p:txBody>
          <a:bodyPr>
            <a:normAutofit/>
          </a:bodyPr>
          <a:lstStyle/>
          <a:p>
            <a:r>
              <a:rPr lang="en-US" sz="3881" dirty="0">
                <a:solidFill>
                  <a:srgbClr val="000080"/>
                </a:solidFill>
              </a:rPr>
              <a:t>THE FUTURE</a:t>
            </a:r>
          </a:p>
          <a:p>
            <a:pPr lvl="1"/>
            <a:r>
              <a:rPr lang="en-US" sz="3525" dirty="0">
                <a:solidFill>
                  <a:srgbClr val="000080"/>
                </a:solidFill>
              </a:rPr>
              <a:t>HAS A FEDERAL CLAIM UNDER U.S.C. §1883 FOR A FIFTH AMENDMENT TAKING WITHOUT COMPENSATION</a:t>
            </a:r>
          </a:p>
          <a:p>
            <a:pPr lvl="1"/>
            <a:r>
              <a:rPr lang="en-US" sz="3525" dirty="0">
                <a:solidFill>
                  <a:srgbClr val="000080"/>
                </a:solidFill>
              </a:rPr>
              <a:t>THE CLIENT LET HIS GREEN CARD EXPIRE </a:t>
            </a:r>
          </a:p>
          <a:p>
            <a:pPr lvl="2"/>
            <a:r>
              <a:rPr lang="en-US" sz="3170" dirty="0">
                <a:solidFill>
                  <a:srgbClr val="000080"/>
                </a:solidFill>
              </a:rPr>
              <a:t>HE WAS NOT LEGAL WHEN THIS HAPPENED</a:t>
            </a:r>
          </a:p>
          <a:p>
            <a:pPr lvl="2"/>
            <a:r>
              <a:rPr lang="en-US" sz="3170" dirty="0">
                <a:solidFill>
                  <a:srgbClr val="000080"/>
                </a:solidFill>
              </a:rPr>
              <a:t>CAN HE FILE A FEDERAL CLAIM WHEN HE WAS NOT LEGAL?</a:t>
            </a:r>
          </a:p>
          <a:p>
            <a:pPr lvl="1"/>
            <a:endParaRPr lang="en-US" sz="3525" dirty="0">
              <a:solidFill>
                <a:srgbClr val="000080"/>
              </a:solidFill>
            </a:endParaRPr>
          </a:p>
        </p:txBody>
      </p:sp>
    </p:spTree>
    <p:extLst>
      <p:ext uri="{BB962C8B-B14F-4D97-AF65-F5344CB8AC3E}">
        <p14:creationId xmlns:p14="http://schemas.microsoft.com/office/powerpoint/2010/main" val="24556800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FB25F1E-4013-5734-C401-AAD4C665122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D59AE35-89D5-7819-F0EA-DAC07D12ECAB}"/>
              </a:ext>
            </a:extLst>
          </p:cNvPr>
          <p:cNvSpPr>
            <a:spLocks noGrp="1"/>
          </p:cNvSpPr>
          <p:nvPr>
            <p:ph type="title"/>
          </p:nvPr>
        </p:nvSpPr>
        <p:spPr>
          <a:xfrm>
            <a:off x="903112" y="1171336"/>
            <a:ext cx="11679031" cy="2604503"/>
          </a:xfrm>
        </p:spPr>
        <p:txBody>
          <a:bodyPr>
            <a:normAutofit fontScale="90000"/>
          </a:bodyPr>
          <a:lstStyle/>
          <a:p>
            <a:pPr algn="ctr"/>
            <a:r>
              <a:rPr lang="en-US" dirty="0">
                <a:solidFill>
                  <a:srgbClr val="000080"/>
                </a:solidFill>
              </a:rPr>
              <a:t>The Rest of the Story</a:t>
            </a:r>
            <a:br>
              <a:rPr lang="en-US" dirty="0">
                <a:solidFill>
                  <a:srgbClr val="000080"/>
                </a:solidFill>
              </a:rPr>
            </a:br>
            <a:r>
              <a:rPr lang="en-US" dirty="0">
                <a:solidFill>
                  <a:srgbClr val="000080"/>
                </a:solidFill>
              </a:rPr>
              <a:t>(Paul Harvey Style)</a:t>
            </a:r>
            <a:br>
              <a:rPr lang="en-US" dirty="0">
                <a:solidFill>
                  <a:srgbClr val="000080"/>
                </a:solidFill>
              </a:rPr>
            </a:br>
            <a:r>
              <a:rPr lang="en-US" dirty="0">
                <a:solidFill>
                  <a:srgbClr val="000080"/>
                </a:solidFill>
              </a:rPr>
              <a:t>Part 3 </a:t>
            </a:r>
          </a:p>
        </p:txBody>
      </p:sp>
      <p:sp>
        <p:nvSpPr>
          <p:cNvPr id="4" name="Content Placeholder 3">
            <a:extLst>
              <a:ext uri="{FF2B5EF4-FFF2-40B4-BE49-F238E27FC236}">
                <a16:creationId xmlns:a16="http://schemas.microsoft.com/office/drawing/2014/main" id="{3802759B-F843-78B0-B6AD-C33BA0F1B60B}"/>
              </a:ext>
            </a:extLst>
          </p:cNvPr>
          <p:cNvSpPr>
            <a:spLocks noGrp="1"/>
          </p:cNvSpPr>
          <p:nvPr>
            <p:ph idx="1"/>
          </p:nvPr>
        </p:nvSpPr>
        <p:spPr>
          <a:xfrm>
            <a:off x="903113" y="3775839"/>
            <a:ext cx="10929223" cy="7244825"/>
          </a:xfrm>
        </p:spPr>
        <p:txBody>
          <a:bodyPr>
            <a:normAutofit/>
          </a:bodyPr>
          <a:lstStyle/>
          <a:p>
            <a:pPr fontAlgn="base"/>
            <a:r>
              <a:rPr lang="en-US" dirty="0">
                <a:solidFill>
                  <a:srgbClr val="000080"/>
                </a:solidFill>
              </a:rPr>
              <a:t>Section 1983 provides: “Every </a:t>
            </a:r>
            <a:r>
              <a:rPr lang="en-US" b="1" dirty="0">
                <a:solidFill>
                  <a:srgbClr val="000080"/>
                </a:solidFill>
              </a:rPr>
              <a:t>person</a:t>
            </a:r>
            <a:r>
              <a:rPr lang="en-US" dirty="0">
                <a:solidFill>
                  <a:srgbClr val="000080"/>
                </a:solidFill>
              </a:rPr>
              <a:t> who, under color of any statute, ordinance, regulation, custom, or usage, of any State or Territory or the District of Columbia, subjects, or causes to be subjected, any </a:t>
            </a:r>
            <a:r>
              <a:rPr lang="en-US" b="1" dirty="0">
                <a:solidFill>
                  <a:srgbClr val="000080"/>
                </a:solidFill>
              </a:rPr>
              <a:t>citizen of the United States</a:t>
            </a:r>
            <a:r>
              <a:rPr lang="en-US" dirty="0">
                <a:solidFill>
                  <a:srgbClr val="000080"/>
                </a:solidFill>
              </a:rPr>
              <a:t> or other </a:t>
            </a:r>
            <a:r>
              <a:rPr lang="en-US" b="1" dirty="0">
                <a:solidFill>
                  <a:srgbClr val="000080"/>
                </a:solidFill>
              </a:rPr>
              <a:t>person within</a:t>
            </a:r>
            <a:r>
              <a:rPr lang="en-US" dirty="0">
                <a:solidFill>
                  <a:srgbClr val="000080"/>
                </a:solidFill>
              </a:rPr>
              <a:t> the </a:t>
            </a:r>
            <a:r>
              <a:rPr lang="en-US" b="1" dirty="0">
                <a:solidFill>
                  <a:srgbClr val="000080"/>
                </a:solidFill>
              </a:rPr>
              <a:t>jurisdiction</a:t>
            </a:r>
            <a:r>
              <a:rPr lang="en-US" dirty="0">
                <a:solidFill>
                  <a:srgbClr val="000080"/>
                </a:solidFill>
              </a:rPr>
              <a:t> thereof to the deprivation of any rights, privileges, or immunities secured by the Constitution and laws, shall be liable to the party injured in an action at law . . . .”</a:t>
            </a:r>
            <a:br>
              <a:rPr lang="en-US" sz="4000" dirty="0">
                <a:solidFill>
                  <a:srgbClr val="000080"/>
                </a:solidFill>
              </a:rPr>
            </a:br>
            <a:r>
              <a:rPr lang="en-US" u="sng" dirty="0">
                <a:solidFill>
                  <a:srgbClr val="000080"/>
                </a:solidFill>
                <a:hlinkClick r:id="rId2">
                  <a:extLst>
                    <a:ext uri="{A12FA001-AC4F-418D-AE19-62706E023703}">
                      <ahyp:hlinkClr xmlns:ahyp="http://schemas.microsoft.com/office/drawing/2018/hyperlinkcolor" val="tx"/>
                    </a:ext>
                  </a:extLst>
                </a:hlinkClick>
              </a:rPr>
              <a:t>Knick v. Twp. of Scott</a:t>
            </a:r>
            <a:r>
              <a:rPr lang="en-US" dirty="0">
                <a:solidFill>
                  <a:srgbClr val="000080"/>
                </a:solidFill>
                <a:hlinkClick r:id="rId2">
                  <a:extLst>
                    <a:ext uri="{A12FA001-AC4F-418D-AE19-62706E023703}">
                      <ahyp:hlinkClr xmlns:ahyp="http://schemas.microsoft.com/office/drawing/2018/hyperlinkcolor" val="tx"/>
                    </a:ext>
                  </a:extLst>
                </a:hlinkClick>
              </a:rPr>
              <a:t>, 588 U.S. 180, 187, 139 (2019)</a:t>
            </a:r>
            <a:endParaRPr lang="en-US" sz="3881" dirty="0">
              <a:solidFill>
                <a:srgbClr val="000080"/>
              </a:solidFill>
            </a:endParaRPr>
          </a:p>
          <a:p>
            <a:pPr lvl="1"/>
            <a:endParaRPr lang="en-US" sz="3525" dirty="0">
              <a:solidFill>
                <a:srgbClr val="000080"/>
              </a:solidFill>
            </a:endParaRPr>
          </a:p>
        </p:txBody>
      </p:sp>
    </p:spTree>
    <p:extLst>
      <p:ext uri="{BB962C8B-B14F-4D97-AF65-F5344CB8AC3E}">
        <p14:creationId xmlns:p14="http://schemas.microsoft.com/office/powerpoint/2010/main" val="1420669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A79B8BC-EF61-0F5A-54D3-476B9B28AF9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C6F58A9-EA1D-F7CA-BA7C-1B6C417FB980}"/>
              </a:ext>
            </a:extLst>
          </p:cNvPr>
          <p:cNvSpPr>
            <a:spLocks noGrp="1"/>
          </p:cNvSpPr>
          <p:nvPr>
            <p:ph type="title"/>
          </p:nvPr>
        </p:nvSpPr>
        <p:spPr/>
        <p:txBody>
          <a:bodyPr/>
          <a:lstStyle/>
          <a:p>
            <a:r>
              <a:rPr lang="en-US" dirty="0">
                <a:solidFill>
                  <a:srgbClr val="000080"/>
                </a:solidFill>
                <a:latin typeface="Century Schoolbook" panose="02040604050505020304" pitchFamily="18" charset="0"/>
              </a:rPr>
              <a:t>What Are Junior / Senior Deed Rights?</a:t>
            </a:r>
          </a:p>
        </p:txBody>
      </p:sp>
      <p:sp>
        <p:nvSpPr>
          <p:cNvPr id="3" name="Content Placeholder 2">
            <a:extLst>
              <a:ext uri="{FF2B5EF4-FFF2-40B4-BE49-F238E27FC236}">
                <a16:creationId xmlns:a16="http://schemas.microsoft.com/office/drawing/2014/main" id="{BE7C26AB-6969-7E6F-867D-DF23F9933B21}"/>
              </a:ext>
            </a:extLst>
          </p:cNvPr>
          <p:cNvSpPr>
            <a:spLocks noGrp="1"/>
          </p:cNvSpPr>
          <p:nvPr>
            <p:ph idx="1"/>
          </p:nvPr>
        </p:nvSpPr>
        <p:spPr>
          <a:xfrm>
            <a:off x="1083732" y="3431821"/>
            <a:ext cx="11058649" cy="7676445"/>
          </a:xfrm>
        </p:spPr>
        <p:txBody>
          <a:bodyPr>
            <a:normAutofit/>
          </a:bodyPr>
          <a:lstStyle/>
          <a:p>
            <a:pPr marL="0" indent="0">
              <a:buNone/>
            </a:pPr>
            <a:endParaRPr lang="en-US" dirty="0"/>
          </a:p>
          <a:p>
            <a:endParaRPr lang="en-US" dirty="0"/>
          </a:p>
        </p:txBody>
      </p:sp>
      <p:sp>
        <p:nvSpPr>
          <p:cNvPr id="4" name="Content Placeholder 2">
            <a:extLst>
              <a:ext uri="{FF2B5EF4-FFF2-40B4-BE49-F238E27FC236}">
                <a16:creationId xmlns:a16="http://schemas.microsoft.com/office/drawing/2014/main" id="{6E5AEFEA-A475-8221-1A23-49C25F562426}"/>
              </a:ext>
            </a:extLst>
          </p:cNvPr>
          <p:cNvSpPr txBox="1">
            <a:spLocks/>
          </p:cNvSpPr>
          <p:nvPr/>
        </p:nvSpPr>
        <p:spPr>
          <a:xfrm>
            <a:off x="1083732" y="3841050"/>
            <a:ext cx="11284825" cy="6899152"/>
          </a:xfrm>
          <a:prstGeom prst="rect">
            <a:avLst/>
          </a:prstGeom>
        </p:spPr>
        <p:txBody>
          <a:bodyPr vert="horz" lIns="91440" tIns="45720" rIns="91440" bIns="45720" rtlCol="0">
            <a:normAutofit/>
          </a:bodyPr>
          <a:lstStyle>
            <a:lvl1pPr marL="609608" indent="-609608" algn="l" defTabSz="812810" rtl="0" eaLnBrk="1" latinLnBrk="0" hangingPunct="1">
              <a:spcBef>
                <a:spcPts val="1778"/>
              </a:spcBef>
              <a:spcAft>
                <a:spcPts val="0"/>
              </a:spcAft>
              <a:buClr>
                <a:schemeClr val="accent1"/>
              </a:buClr>
              <a:buSzPct val="80000"/>
              <a:buFont typeface="Wingdings 3" charset="2"/>
              <a:buChar char=""/>
              <a:defRPr sz="3200" kern="1200">
                <a:solidFill>
                  <a:schemeClr val="tx1">
                    <a:lumMod val="75000"/>
                    <a:lumOff val="25000"/>
                  </a:schemeClr>
                </a:solidFill>
                <a:latin typeface="+mn-lt"/>
                <a:ea typeface="+mn-ea"/>
                <a:cs typeface="+mn-cs"/>
              </a:defRPr>
            </a:lvl1pPr>
            <a:lvl2pPr marL="1320817" indent="-508006" algn="l" defTabSz="812810" rtl="0" eaLnBrk="1" latinLnBrk="0" hangingPunct="1">
              <a:spcBef>
                <a:spcPts val="1778"/>
              </a:spcBef>
              <a:spcAft>
                <a:spcPts val="0"/>
              </a:spcAft>
              <a:buClr>
                <a:schemeClr val="accent1"/>
              </a:buClr>
              <a:buSzPct val="80000"/>
              <a:buFont typeface="Wingdings 3" charset="2"/>
              <a:buChar char=""/>
              <a:defRPr sz="2844" kern="1200">
                <a:solidFill>
                  <a:schemeClr val="tx1">
                    <a:lumMod val="75000"/>
                    <a:lumOff val="25000"/>
                  </a:schemeClr>
                </a:solidFill>
                <a:latin typeface="+mn-lt"/>
                <a:ea typeface="+mn-ea"/>
                <a:cs typeface="+mn-cs"/>
              </a:defRPr>
            </a:lvl2pPr>
            <a:lvl3pPr marL="2032025" indent="-406405" algn="l" defTabSz="812810" rtl="0" eaLnBrk="1" latinLnBrk="0" hangingPunct="1">
              <a:spcBef>
                <a:spcPts val="1778"/>
              </a:spcBef>
              <a:spcAft>
                <a:spcPts val="0"/>
              </a:spcAft>
              <a:buClr>
                <a:schemeClr val="accent1"/>
              </a:buClr>
              <a:buSzPct val="80000"/>
              <a:buFont typeface="Wingdings 3" charset="2"/>
              <a:buChar char=""/>
              <a:defRPr sz="2489" kern="1200">
                <a:solidFill>
                  <a:schemeClr val="tx1">
                    <a:lumMod val="75000"/>
                    <a:lumOff val="25000"/>
                  </a:schemeClr>
                </a:solidFill>
                <a:latin typeface="+mn-lt"/>
                <a:ea typeface="+mn-ea"/>
                <a:cs typeface="+mn-cs"/>
              </a:defRPr>
            </a:lvl3pPr>
            <a:lvl4pPr marL="2844836" indent="-406405" algn="l" defTabSz="812810" rtl="0" eaLnBrk="1" latinLnBrk="0" hangingPunct="1">
              <a:spcBef>
                <a:spcPts val="1778"/>
              </a:spcBef>
              <a:spcAft>
                <a:spcPts val="0"/>
              </a:spcAft>
              <a:buClr>
                <a:schemeClr val="accent1"/>
              </a:buClr>
              <a:buSzPct val="80000"/>
              <a:buFont typeface="Wingdings 3" charset="2"/>
              <a:buChar char=""/>
              <a:defRPr sz="2133" kern="1200">
                <a:solidFill>
                  <a:schemeClr val="tx1">
                    <a:lumMod val="75000"/>
                    <a:lumOff val="25000"/>
                  </a:schemeClr>
                </a:solidFill>
                <a:latin typeface="+mn-lt"/>
                <a:ea typeface="+mn-ea"/>
                <a:cs typeface="+mn-cs"/>
              </a:defRPr>
            </a:lvl4pPr>
            <a:lvl5pPr marL="3657646" indent="-406405" algn="l" defTabSz="812810" rtl="0" eaLnBrk="1" latinLnBrk="0" hangingPunct="1">
              <a:spcBef>
                <a:spcPts val="1778"/>
              </a:spcBef>
              <a:spcAft>
                <a:spcPts val="0"/>
              </a:spcAft>
              <a:buClr>
                <a:schemeClr val="accent1"/>
              </a:buClr>
              <a:buSzPct val="80000"/>
              <a:buFont typeface="Wingdings 3" charset="2"/>
              <a:buChar char=""/>
              <a:defRPr sz="2133" kern="1200">
                <a:solidFill>
                  <a:schemeClr val="tx1">
                    <a:lumMod val="75000"/>
                    <a:lumOff val="25000"/>
                  </a:schemeClr>
                </a:solidFill>
                <a:latin typeface="+mn-lt"/>
                <a:ea typeface="+mn-ea"/>
                <a:cs typeface="+mn-cs"/>
              </a:defRPr>
            </a:lvl5pPr>
            <a:lvl6pPr marL="4470456" indent="-406405" algn="l" defTabSz="812810" rtl="0" eaLnBrk="1" latinLnBrk="0" hangingPunct="1">
              <a:spcBef>
                <a:spcPts val="1778"/>
              </a:spcBef>
              <a:spcAft>
                <a:spcPts val="0"/>
              </a:spcAft>
              <a:buClr>
                <a:schemeClr val="accent1"/>
              </a:buClr>
              <a:buSzPct val="80000"/>
              <a:buFont typeface="Wingdings 3" charset="2"/>
              <a:buChar char=""/>
              <a:defRPr sz="2133" kern="1200">
                <a:solidFill>
                  <a:schemeClr val="tx1">
                    <a:lumMod val="75000"/>
                    <a:lumOff val="25000"/>
                  </a:schemeClr>
                </a:solidFill>
                <a:latin typeface="+mn-lt"/>
                <a:ea typeface="+mn-ea"/>
                <a:cs typeface="+mn-cs"/>
              </a:defRPr>
            </a:lvl6pPr>
            <a:lvl7pPr marL="5283266" indent="-406405" algn="l" defTabSz="812810" rtl="0" eaLnBrk="1" latinLnBrk="0" hangingPunct="1">
              <a:spcBef>
                <a:spcPts val="1778"/>
              </a:spcBef>
              <a:spcAft>
                <a:spcPts val="0"/>
              </a:spcAft>
              <a:buClr>
                <a:schemeClr val="accent1"/>
              </a:buClr>
              <a:buSzPct val="80000"/>
              <a:buFont typeface="Wingdings 3" charset="2"/>
              <a:buChar char=""/>
              <a:defRPr sz="2133" kern="1200">
                <a:solidFill>
                  <a:schemeClr val="tx1">
                    <a:lumMod val="75000"/>
                    <a:lumOff val="25000"/>
                  </a:schemeClr>
                </a:solidFill>
                <a:latin typeface="+mn-lt"/>
                <a:ea typeface="+mn-ea"/>
                <a:cs typeface="+mn-cs"/>
              </a:defRPr>
            </a:lvl7pPr>
            <a:lvl8pPr marL="6096076" indent="-406405" algn="l" defTabSz="812810" rtl="0" eaLnBrk="1" latinLnBrk="0" hangingPunct="1">
              <a:spcBef>
                <a:spcPts val="1778"/>
              </a:spcBef>
              <a:spcAft>
                <a:spcPts val="0"/>
              </a:spcAft>
              <a:buClr>
                <a:schemeClr val="accent1"/>
              </a:buClr>
              <a:buSzPct val="80000"/>
              <a:buFont typeface="Wingdings 3" charset="2"/>
              <a:buChar char=""/>
              <a:defRPr sz="2133" kern="1200">
                <a:solidFill>
                  <a:schemeClr val="tx1">
                    <a:lumMod val="75000"/>
                    <a:lumOff val="25000"/>
                  </a:schemeClr>
                </a:solidFill>
                <a:latin typeface="+mn-lt"/>
                <a:ea typeface="+mn-ea"/>
                <a:cs typeface="+mn-cs"/>
              </a:defRPr>
            </a:lvl8pPr>
            <a:lvl9pPr marL="6908886" indent="-406405" algn="l" defTabSz="812810" rtl="0" eaLnBrk="1" latinLnBrk="0" hangingPunct="1">
              <a:spcBef>
                <a:spcPts val="1778"/>
              </a:spcBef>
              <a:spcAft>
                <a:spcPts val="0"/>
              </a:spcAft>
              <a:buClr>
                <a:schemeClr val="accent1"/>
              </a:buClr>
              <a:buSzPct val="80000"/>
              <a:buFont typeface="Wingdings 3" charset="2"/>
              <a:buChar char=""/>
              <a:defRPr sz="2133" kern="1200">
                <a:solidFill>
                  <a:schemeClr val="tx1">
                    <a:lumMod val="75000"/>
                    <a:lumOff val="25000"/>
                  </a:schemeClr>
                </a:solidFill>
                <a:latin typeface="+mn-lt"/>
                <a:ea typeface="+mn-ea"/>
                <a:cs typeface="+mn-cs"/>
              </a:defRPr>
            </a:lvl9pPr>
          </a:lstStyle>
          <a:p>
            <a:r>
              <a:rPr lang="en-US" sz="4000" dirty="0">
                <a:solidFill>
                  <a:srgbClr val="000080"/>
                </a:solidFill>
              </a:rPr>
              <a:t>Rights that an owner of property has when compared to another owner of property based upon when their deed was recorded.</a:t>
            </a:r>
          </a:p>
          <a:p>
            <a:r>
              <a:rPr lang="en-US" sz="4000" dirty="0">
                <a:solidFill>
                  <a:srgbClr val="000080"/>
                </a:solidFill>
              </a:rPr>
              <a:t>It applies to deeds in the same chain of title.</a:t>
            </a:r>
          </a:p>
          <a:p>
            <a:r>
              <a:rPr lang="en-US" sz="4000" dirty="0">
                <a:solidFill>
                  <a:srgbClr val="000080"/>
                </a:solidFill>
              </a:rPr>
              <a:t>Why?</a:t>
            </a:r>
          </a:p>
          <a:p>
            <a:endParaRPr lang="en-US" sz="3558" dirty="0">
              <a:solidFill>
                <a:srgbClr val="000080"/>
              </a:solidFill>
            </a:endParaRPr>
          </a:p>
        </p:txBody>
      </p:sp>
    </p:spTree>
    <p:extLst>
      <p:ext uri="{BB962C8B-B14F-4D97-AF65-F5344CB8AC3E}">
        <p14:creationId xmlns:p14="http://schemas.microsoft.com/office/powerpoint/2010/main" val="16137013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8D24A1-4439-48C6-9F6D-2F5DF91D9000}"/>
              </a:ext>
            </a:extLst>
          </p:cNvPr>
          <p:cNvSpPr>
            <a:spLocks noGrp="1"/>
          </p:cNvSpPr>
          <p:nvPr>
            <p:ph type="title"/>
          </p:nvPr>
        </p:nvSpPr>
        <p:spPr>
          <a:xfrm>
            <a:off x="903113" y="1171336"/>
            <a:ext cx="11462224" cy="1535859"/>
          </a:xfrm>
        </p:spPr>
        <p:txBody>
          <a:bodyPr>
            <a:normAutofit/>
          </a:bodyPr>
          <a:lstStyle/>
          <a:p>
            <a:pPr algn="ctr"/>
            <a:r>
              <a:rPr lang="en-US" dirty="0">
                <a:solidFill>
                  <a:srgbClr val="000080"/>
                </a:solidFill>
              </a:rPr>
              <a:t>STILL NEEDING RESOLUTION</a:t>
            </a:r>
          </a:p>
        </p:txBody>
      </p:sp>
      <p:sp>
        <p:nvSpPr>
          <p:cNvPr id="4" name="Content Placeholder 3">
            <a:extLst>
              <a:ext uri="{FF2B5EF4-FFF2-40B4-BE49-F238E27FC236}">
                <a16:creationId xmlns:a16="http://schemas.microsoft.com/office/drawing/2014/main" id="{2645237E-13B9-4A97-9D3D-EC3777F3037C}"/>
              </a:ext>
            </a:extLst>
          </p:cNvPr>
          <p:cNvSpPr>
            <a:spLocks noGrp="1"/>
          </p:cNvSpPr>
          <p:nvPr>
            <p:ph idx="1"/>
          </p:nvPr>
        </p:nvSpPr>
        <p:spPr/>
        <p:txBody>
          <a:bodyPr>
            <a:normAutofit/>
          </a:bodyPr>
          <a:lstStyle/>
          <a:p>
            <a:r>
              <a:rPr lang="en-US" sz="4000" dirty="0">
                <a:solidFill>
                  <a:srgbClr val="000080"/>
                </a:solidFill>
              </a:rPr>
              <a:t>ARE THE BOUNDARY LINES CORRECT?</a:t>
            </a:r>
          </a:p>
          <a:p>
            <a:r>
              <a:rPr lang="en-US" sz="4000" dirty="0">
                <a:solidFill>
                  <a:srgbClr val="000080"/>
                </a:solidFill>
              </a:rPr>
              <a:t>WHO OWNS THE PROPERTY AND DO THEY GET WHAT IS IN THEIR DEED?</a:t>
            </a:r>
          </a:p>
          <a:p>
            <a:r>
              <a:rPr lang="en-US" sz="4000" dirty="0">
                <a:solidFill>
                  <a:srgbClr val="000080"/>
                </a:solidFill>
              </a:rPr>
              <a:t>WHAT IS REALLY NEEDED IN THIS SITUATION?</a:t>
            </a:r>
          </a:p>
          <a:p>
            <a:r>
              <a:rPr lang="en-US" sz="4000" dirty="0">
                <a:solidFill>
                  <a:srgbClr val="000080"/>
                </a:solidFill>
              </a:rPr>
              <a:t>WHAT ABOUT A QUIET TITLE ACTION?</a:t>
            </a:r>
          </a:p>
        </p:txBody>
      </p:sp>
    </p:spTree>
    <p:extLst>
      <p:ext uri="{BB962C8B-B14F-4D97-AF65-F5344CB8AC3E}">
        <p14:creationId xmlns:p14="http://schemas.microsoft.com/office/powerpoint/2010/main" val="33651999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0D245D2-98C4-DC38-116C-B26DDDE41AE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9CEDF62-181C-2736-7BFB-BDECC4497423}"/>
              </a:ext>
            </a:extLst>
          </p:cNvPr>
          <p:cNvSpPr>
            <a:spLocks noGrp="1"/>
          </p:cNvSpPr>
          <p:nvPr>
            <p:ph type="title"/>
          </p:nvPr>
        </p:nvSpPr>
        <p:spPr>
          <a:xfrm>
            <a:off x="903113" y="1171336"/>
            <a:ext cx="11462224" cy="1535859"/>
          </a:xfrm>
        </p:spPr>
        <p:txBody>
          <a:bodyPr>
            <a:normAutofit/>
          </a:bodyPr>
          <a:lstStyle/>
          <a:p>
            <a:pPr algn="ctr"/>
            <a:r>
              <a:rPr lang="en-US" dirty="0">
                <a:solidFill>
                  <a:srgbClr val="000080"/>
                </a:solidFill>
              </a:rPr>
              <a:t>STILL NEEDING RESOLUTION</a:t>
            </a:r>
          </a:p>
        </p:txBody>
      </p:sp>
      <p:sp>
        <p:nvSpPr>
          <p:cNvPr id="4" name="Content Placeholder 3">
            <a:extLst>
              <a:ext uri="{FF2B5EF4-FFF2-40B4-BE49-F238E27FC236}">
                <a16:creationId xmlns:a16="http://schemas.microsoft.com/office/drawing/2014/main" id="{B0512758-CF1C-D82F-CAC1-F7620A1FDBC5}"/>
              </a:ext>
            </a:extLst>
          </p:cNvPr>
          <p:cNvSpPr>
            <a:spLocks noGrp="1"/>
          </p:cNvSpPr>
          <p:nvPr>
            <p:ph idx="1"/>
          </p:nvPr>
        </p:nvSpPr>
        <p:spPr/>
        <p:txBody>
          <a:bodyPr>
            <a:normAutofit/>
          </a:bodyPr>
          <a:lstStyle/>
          <a:p>
            <a:r>
              <a:rPr lang="en-US" sz="4000" dirty="0">
                <a:solidFill>
                  <a:srgbClr val="000080"/>
                </a:solidFill>
              </a:rPr>
              <a:t>ARE THE BOUNDARY LINES CORRECT?</a:t>
            </a:r>
          </a:p>
          <a:p>
            <a:r>
              <a:rPr lang="en-US" sz="4000" dirty="0">
                <a:solidFill>
                  <a:srgbClr val="000080"/>
                </a:solidFill>
              </a:rPr>
              <a:t>WHO OWNS THE PROPERTY AND DO THEY GET WHAT IS IN THEIR DEED?</a:t>
            </a:r>
          </a:p>
          <a:p>
            <a:r>
              <a:rPr lang="en-US" sz="4000" dirty="0">
                <a:solidFill>
                  <a:srgbClr val="000080"/>
                </a:solidFill>
              </a:rPr>
              <a:t>WHAT IS REALLY NEEDED IN THIS SITUATION?</a:t>
            </a:r>
          </a:p>
          <a:p>
            <a:r>
              <a:rPr lang="en-US" sz="4000" dirty="0">
                <a:solidFill>
                  <a:srgbClr val="000080"/>
                </a:solidFill>
              </a:rPr>
              <a:t>WHAT ABOUT A QUIET TITLE ACTION?</a:t>
            </a:r>
          </a:p>
        </p:txBody>
      </p:sp>
    </p:spTree>
    <p:extLst>
      <p:ext uri="{BB962C8B-B14F-4D97-AF65-F5344CB8AC3E}">
        <p14:creationId xmlns:p14="http://schemas.microsoft.com/office/powerpoint/2010/main" val="438308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E1A4836-2A64-A754-2366-5B6B84EF78C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2B54534-5C01-C6C8-4785-0AA8694A05AD}"/>
              </a:ext>
            </a:extLst>
          </p:cNvPr>
          <p:cNvSpPr>
            <a:spLocks noGrp="1"/>
          </p:cNvSpPr>
          <p:nvPr>
            <p:ph type="title"/>
          </p:nvPr>
        </p:nvSpPr>
        <p:spPr/>
        <p:txBody>
          <a:bodyPr/>
          <a:lstStyle/>
          <a:p>
            <a:r>
              <a:rPr lang="en-US" dirty="0">
                <a:solidFill>
                  <a:srgbClr val="000080"/>
                </a:solidFill>
              </a:rPr>
              <a:t>Contact Information</a:t>
            </a:r>
          </a:p>
        </p:txBody>
      </p:sp>
      <p:sp>
        <p:nvSpPr>
          <p:cNvPr id="3" name="Content Placeholder 2">
            <a:extLst>
              <a:ext uri="{FF2B5EF4-FFF2-40B4-BE49-F238E27FC236}">
                <a16:creationId xmlns:a16="http://schemas.microsoft.com/office/drawing/2014/main" id="{CFD60A38-2102-2998-6FA5-FAB4FFFC6771}"/>
              </a:ext>
            </a:extLst>
          </p:cNvPr>
          <p:cNvSpPr>
            <a:spLocks noGrp="1"/>
          </p:cNvSpPr>
          <p:nvPr>
            <p:ph idx="1"/>
          </p:nvPr>
        </p:nvSpPr>
        <p:spPr>
          <a:xfrm>
            <a:off x="1083734" y="2645580"/>
            <a:ext cx="9614746" cy="5730324"/>
          </a:xfrm>
        </p:spPr>
        <p:txBody>
          <a:bodyPr>
            <a:normAutofit fontScale="92500" lnSpcReduction="20000"/>
          </a:bodyPr>
          <a:lstStyle/>
          <a:p>
            <a:r>
              <a:rPr lang="en-US" sz="3558" dirty="0">
                <a:solidFill>
                  <a:srgbClr val="000080"/>
                </a:solidFill>
              </a:rPr>
              <a:t>KEVIN NORRIS, LS, ESQ.</a:t>
            </a:r>
          </a:p>
          <a:p>
            <a:pPr lvl="1"/>
            <a:r>
              <a:rPr lang="en-US" sz="3291" dirty="0">
                <a:solidFill>
                  <a:srgbClr val="000080"/>
                </a:solidFill>
              </a:rPr>
              <a:t>BRIDGING THE GAP PRODUCTIONS, LLC</a:t>
            </a:r>
          </a:p>
          <a:p>
            <a:pPr lvl="1"/>
            <a:r>
              <a:rPr lang="en-US" sz="3291" dirty="0">
                <a:solidFill>
                  <a:srgbClr val="000080"/>
                </a:solidFill>
              </a:rPr>
              <a:t>Kevin Scott Norris Law, LLC</a:t>
            </a:r>
          </a:p>
          <a:p>
            <a:pPr lvl="1"/>
            <a:r>
              <a:rPr lang="en-US" sz="3291" dirty="0">
                <a:solidFill>
                  <a:srgbClr val="000080"/>
                </a:solidFill>
              </a:rPr>
              <a:t>Kevin Norris Surveying, LLC</a:t>
            </a:r>
          </a:p>
          <a:p>
            <a:pPr lvl="1"/>
            <a:endParaRPr lang="en-US" sz="3291" dirty="0">
              <a:solidFill>
                <a:srgbClr val="000080"/>
              </a:solidFill>
            </a:endParaRPr>
          </a:p>
          <a:p>
            <a:r>
              <a:rPr lang="en-US" sz="3558" dirty="0">
                <a:solidFill>
                  <a:srgbClr val="000080"/>
                </a:solidFill>
                <a:hlinkClick r:id="rId2">
                  <a:extLst>
                    <a:ext uri="{A12FA001-AC4F-418D-AE19-62706E023703}">
                      <ahyp:hlinkClr xmlns:ahyp="http://schemas.microsoft.com/office/drawing/2018/hyperlinkcolor" val="tx"/>
                    </a:ext>
                  </a:extLst>
                </a:hlinkClick>
              </a:rPr>
              <a:t>WWW.BRIDGINGTHEGAPPRODUCTIONS.COM</a:t>
            </a:r>
            <a:endParaRPr lang="en-US" sz="3558" dirty="0">
              <a:solidFill>
                <a:srgbClr val="000080"/>
              </a:solidFill>
            </a:endParaRPr>
          </a:p>
          <a:p>
            <a:r>
              <a:rPr lang="en-US" sz="3558" dirty="0">
                <a:solidFill>
                  <a:srgbClr val="000080"/>
                </a:solidFill>
                <a:hlinkClick r:id="rId3">
                  <a:extLst>
                    <a:ext uri="{A12FA001-AC4F-418D-AE19-62706E023703}">
                      <ahyp:hlinkClr xmlns:ahyp="http://schemas.microsoft.com/office/drawing/2018/hyperlinkcolor" val="tx"/>
                    </a:ext>
                  </a:extLst>
                </a:hlinkClick>
              </a:rPr>
              <a:t>KEVIN@KSNLAWLLC.COM</a:t>
            </a:r>
            <a:endParaRPr lang="en-US" sz="3558" dirty="0">
              <a:solidFill>
                <a:srgbClr val="000080"/>
              </a:solidFill>
            </a:endParaRPr>
          </a:p>
          <a:p>
            <a:endParaRPr lang="en-US" sz="3558" dirty="0">
              <a:solidFill>
                <a:srgbClr val="000080"/>
              </a:solidFill>
            </a:endParaRPr>
          </a:p>
          <a:p>
            <a:r>
              <a:rPr lang="en-US" sz="3558" dirty="0">
                <a:solidFill>
                  <a:srgbClr val="000080"/>
                </a:solidFill>
              </a:rPr>
              <a:t>(240) 561-7427</a:t>
            </a:r>
          </a:p>
        </p:txBody>
      </p:sp>
      <p:sp>
        <p:nvSpPr>
          <p:cNvPr id="4" name="Content Placeholder 2">
            <a:extLst>
              <a:ext uri="{FF2B5EF4-FFF2-40B4-BE49-F238E27FC236}">
                <a16:creationId xmlns:a16="http://schemas.microsoft.com/office/drawing/2014/main" id="{D032A6A6-52FE-974F-53D9-E9D865B9DC29}"/>
              </a:ext>
            </a:extLst>
          </p:cNvPr>
          <p:cNvSpPr txBox="1">
            <a:spLocks/>
          </p:cNvSpPr>
          <p:nvPr/>
        </p:nvSpPr>
        <p:spPr>
          <a:xfrm>
            <a:off x="4800810" y="6536401"/>
            <a:ext cx="6900841" cy="3811011"/>
          </a:xfrm>
          <a:prstGeom prst="rect">
            <a:avLst/>
          </a:prstGeom>
        </p:spPr>
        <p:txBody>
          <a:bodyPr vert="horz" lIns="73938" tIns="36969" rIns="73938" bIns="36969" rtlCol="0">
            <a:normAutofit/>
          </a:bodyPr>
          <a:lstStyle>
            <a:lvl1pPr marL="565450" indent="-565450" algn="l" defTabSz="753933" rtl="0" eaLnBrk="1" latinLnBrk="0" hangingPunct="1">
              <a:spcBef>
                <a:spcPts val="1649"/>
              </a:spcBef>
              <a:spcAft>
                <a:spcPts val="0"/>
              </a:spcAft>
              <a:buClr>
                <a:schemeClr val="accent1"/>
              </a:buClr>
              <a:buSzPct val="80000"/>
              <a:buFont typeface="Wingdings 3" charset="2"/>
              <a:buChar char=""/>
              <a:defRPr sz="2968" kern="1200">
                <a:solidFill>
                  <a:schemeClr val="tx1">
                    <a:lumMod val="75000"/>
                    <a:lumOff val="25000"/>
                  </a:schemeClr>
                </a:solidFill>
                <a:latin typeface="+mn-lt"/>
                <a:ea typeface="+mn-ea"/>
                <a:cs typeface="+mn-cs"/>
              </a:defRPr>
            </a:lvl1pPr>
            <a:lvl2pPr marL="1225141" indent="-471207" algn="l" defTabSz="753933" rtl="0" eaLnBrk="1" latinLnBrk="0" hangingPunct="1">
              <a:spcBef>
                <a:spcPts val="1649"/>
              </a:spcBef>
              <a:spcAft>
                <a:spcPts val="0"/>
              </a:spcAft>
              <a:buClr>
                <a:schemeClr val="accent1"/>
              </a:buClr>
              <a:buSzPct val="80000"/>
              <a:buFont typeface="Wingdings 3" charset="2"/>
              <a:buChar char=""/>
              <a:defRPr sz="2638" kern="1200">
                <a:solidFill>
                  <a:schemeClr val="tx1">
                    <a:lumMod val="75000"/>
                    <a:lumOff val="25000"/>
                  </a:schemeClr>
                </a:solidFill>
                <a:latin typeface="+mn-lt"/>
                <a:ea typeface="+mn-ea"/>
                <a:cs typeface="+mn-cs"/>
              </a:defRPr>
            </a:lvl2pPr>
            <a:lvl3pPr marL="1884830" indent="-376966" algn="l" defTabSz="753933" rtl="0" eaLnBrk="1" latinLnBrk="0" hangingPunct="1">
              <a:spcBef>
                <a:spcPts val="1649"/>
              </a:spcBef>
              <a:spcAft>
                <a:spcPts val="0"/>
              </a:spcAft>
              <a:buClr>
                <a:schemeClr val="accent1"/>
              </a:buClr>
              <a:buSzPct val="80000"/>
              <a:buFont typeface="Wingdings 3" charset="2"/>
              <a:buChar char=""/>
              <a:defRPr sz="2309" kern="1200">
                <a:solidFill>
                  <a:schemeClr val="tx1">
                    <a:lumMod val="75000"/>
                    <a:lumOff val="25000"/>
                  </a:schemeClr>
                </a:solidFill>
                <a:latin typeface="+mn-lt"/>
                <a:ea typeface="+mn-ea"/>
                <a:cs typeface="+mn-cs"/>
              </a:defRPr>
            </a:lvl3pPr>
            <a:lvl4pPr marL="2638763" indent="-376966" algn="l" defTabSz="753933" rtl="0" eaLnBrk="1" latinLnBrk="0" hangingPunct="1">
              <a:spcBef>
                <a:spcPts val="1649"/>
              </a:spcBef>
              <a:spcAft>
                <a:spcPts val="0"/>
              </a:spcAft>
              <a:buClr>
                <a:schemeClr val="accent1"/>
              </a:buClr>
              <a:buSzPct val="80000"/>
              <a:buFont typeface="Wingdings 3" charset="2"/>
              <a:buChar char=""/>
              <a:defRPr sz="1979" kern="1200">
                <a:solidFill>
                  <a:schemeClr val="tx1">
                    <a:lumMod val="75000"/>
                    <a:lumOff val="25000"/>
                  </a:schemeClr>
                </a:solidFill>
                <a:latin typeface="+mn-lt"/>
                <a:ea typeface="+mn-ea"/>
                <a:cs typeface="+mn-cs"/>
              </a:defRPr>
            </a:lvl4pPr>
            <a:lvl5pPr marL="3392695" indent="-376966" algn="l" defTabSz="753933" rtl="0" eaLnBrk="1" latinLnBrk="0" hangingPunct="1">
              <a:spcBef>
                <a:spcPts val="1649"/>
              </a:spcBef>
              <a:spcAft>
                <a:spcPts val="0"/>
              </a:spcAft>
              <a:buClr>
                <a:schemeClr val="accent1"/>
              </a:buClr>
              <a:buSzPct val="80000"/>
              <a:buFont typeface="Wingdings 3" charset="2"/>
              <a:buChar char=""/>
              <a:defRPr sz="1979" kern="1200">
                <a:solidFill>
                  <a:schemeClr val="tx1">
                    <a:lumMod val="75000"/>
                    <a:lumOff val="25000"/>
                  </a:schemeClr>
                </a:solidFill>
                <a:latin typeface="+mn-lt"/>
                <a:ea typeface="+mn-ea"/>
                <a:cs typeface="+mn-cs"/>
              </a:defRPr>
            </a:lvl5pPr>
            <a:lvl6pPr marL="4146628" indent="-376966" algn="l" defTabSz="753933" rtl="0" eaLnBrk="1" latinLnBrk="0" hangingPunct="1">
              <a:spcBef>
                <a:spcPts val="1649"/>
              </a:spcBef>
              <a:spcAft>
                <a:spcPts val="0"/>
              </a:spcAft>
              <a:buClr>
                <a:schemeClr val="accent1"/>
              </a:buClr>
              <a:buSzPct val="80000"/>
              <a:buFont typeface="Wingdings 3" charset="2"/>
              <a:buChar char=""/>
              <a:defRPr sz="1979" kern="1200">
                <a:solidFill>
                  <a:schemeClr val="tx1">
                    <a:lumMod val="75000"/>
                    <a:lumOff val="25000"/>
                  </a:schemeClr>
                </a:solidFill>
                <a:latin typeface="+mn-lt"/>
                <a:ea typeface="+mn-ea"/>
                <a:cs typeface="+mn-cs"/>
              </a:defRPr>
            </a:lvl6pPr>
            <a:lvl7pPr marL="4900559" indent="-376966" algn="l" defTabSz="753933" rtl="0" eaLnBrk="1" latinLnBrk="0" hangingPunct="1">
              <a:spcBef>
                <a:spcPts val="1649"/>
              </a:spcBef>
              <a:spcAft>
                <a:spcPts val="0"/>
              </a:spcAft>
              <a:buClr>
                <a:schemeClr val="accent1"/>
              </a:buClr>
              <a:buSzPct val="80000"/>
              <a:buFont typeface="Wingdings 3" charset="2"/>
              <a:buChar char=""/>
              <a:defRPr sz="1979" kern="1200">
                <a:solidFill>
                  <a:schemeClr val="tx1">
                    <a:lumMod val="75000"/>
                    <a:lumOff val="25000"/>
                  </a:schemeClr>
                </a:solidFill>
                <a:latin typeface="+mn-lt"/>
                <a:ea typeface="+mn-ea"/>
                <a:cs typeface="+mn-cs"/>
              </a:defRPr>
            </a:lvl7pPr>
            <a:lvl8pPr marL="5654492" indent="-376966" algn="l" defTabSz="753933" rtl="0" eaLnBrk="1" latinLnBrk="0" hangingPunct="1">
              <a:spcBef>
                <a:spcPts val="1649"/>
              </a:spcBef>
              <a:spcAft>
                <a:spcPts val="0"/>
              </a:spcAft>
              <a:buClr>
                <a:schemeClr val="accent1"/>
              </a:buClr>
              <a:buSzPct val="80000"/>
              <a:buFont typeface="Wingdings 3" charset="2"/>
              <a:buChar char=""/>
              <a:defRPr sz="1979" kern="1200">
                <a:solidFill>
                  <a:schemeClr val="tx1">
                    <a:lumMod val="75000"/>
                    <a:lumOff val="25000"/>
                  </a:schemeClr>
                </a:solidFill>
                <a:latin typeface="+mn-lt"/>
                <a:ea typeface="+mn-ea"/>
                <a:cs typeface="+mn-cs"/>
              </a:defRPr>
            </a:lvl8pPr>
            <a:lvl9pPr marL="6408423" indent="-376966" algn="l" defTabSz="753933" rtl="0" eaLnBrk="1" latinLnBrk="0" hangingPunct="1">
              <a:spcBef>
                <a:spcPts val="1649"/>
              </a:spcBef>
              <a:spcAft>
                <a:spcPts val="0"/>
              </a:spcAft>
              <a:buClr>
                <a:schemeClr val="accent1"/>
              </a:buClr>
              <a:buSzPct val="80000"/>
              <a:buFont typeface="Wingdings 3" charset="2"/>
              <a:buChar char=""/>
              <a:defRPr sz="1979" kern="1200">
                <a:solidFill>
                  <a:schemeClr val="tx1">
                    <a:lumMod val="75000"/>
                    <a:lumOff val="25000"/>
                  </a:schemeClr>
                </a:solidFill>
                <a:latin typeface="+mn-lt"/>
                <a:ea typeface="+mn-ea"/>
                <a:cs typeface="+mn-cs"/>
              </a:defRPr>
            </a:lvl9pPr>
          </a:lstStyle>
          <a:p>
            <a:pPr marL="0" indent="0">
              <a:buNone/>
            </a:pPr>
            <a:endParaRPr lang="en-US" sz="3558" dirty="0">
              <a:solidFill>
                <a:srgbClr val="000080"/>
              </a:solidFill>
            </a:endParaRPr>
          </a:p>
        </p:txBody>
      </p:sp>
      <p:pic>
        <p:nvPicPr>
          <p:cNvPr id="7" name="Picture 6" descr="A qr code with black dots&#10;&#10;AI-generated content may be incorrect.">
            <a:extLst>
              <a:ext uri="{FF2B5EF4-FFF2-40B4-BE49-F238E27FC236}">
                <a16:creationId xmlns:a16="http://schemas.microsoft.com/office/drawing/2014/main" id="{ACDBE95F-FA91-0F61-B673-482A8F97621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203780" y="6889454"/>
            <a:ext cx="4497871" cy="4497871"/>
          </a:xfrm>
          <a:prstGeom prst="rect">
            <a:avLst/>
          </a:prstGeom>
        </p:spPr>
      </p:pic>
    </p:spTree>
    <p:extLst>
      <p:ext uri="{BB962C8B-B14F-4D97-AF65-F5344CB8AC3E}">
        <p14:creationId xmlns:p14="http://schemas.microsoft.com/office/powerpoint/2010/main" val="20176897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B841A2A-E571-E91B-D6BE-6CC4FABA3F7A}"/>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CED08C6-F571-315C-6B3A-984339D60CF8}"/>
              </a:ext>
            </a:extLst>
          </p:cNvPr>
          <p:cNvSpPr>
            <a:spLocks noGrp="1"/>
          </p:cNvSpPr>
          <p:nvPr>
            <p:ph idx="1"/>
          </p:nvPr>
        </p:nvSpPr>
        <p:spPr>
          <a:xfrm>
            <a:off x="585216" y="457200"/>
            <a:ext cx="12216384" cy="11411712"/>
          </a:xfrm>
        </p:spPr>
        <p:txBody>
          <a:bodyPr>
            <a:normAutofit fontScale="92500"/>
          </a:bodyPr>
          <a:lstStyle/>
          <a:p>
            <a:pPr marL="0" indent="0">
              <a:buNone/>
            </a:pPr>
            <a:endParaRPr lang="en-US" dirty="0"/>
          </a:p>
          <a:p>
            <a:pPr fontAlgn="base"/>
            <a:r>
              <a:rPr lang="en-US" sz="4800" dirty="0">
                <a:solidFill>
                  <a:srgbClr val="000080"/>
                </a:solidFill>
              </a:rPr>
              <a:t>21 Pa. Stat. Ann. § 351</a:t>
            </a:r>
          </a:p>
          <a:p>
            <a:pPr fontAlgn="base"/>
            <a:r>
              <a:rPr lang="en-US" dirty="0">
                <a:solidFill>
                  <a:srgbClr val="000080"/>
                </a:solidFill>
              </a:rPr>
              <a:t>All deeds, conveyances, contracts, and other instruments of writing wherein it shall be the intention of the parties executing the same to grant, bargain, sell, and convey any lands, tenements, or hereditaments situate in this Commonwealth, upon being acknowledged by the parties executing the same or proved in the manner provided by the laws of this Commonwealth, shall be recorded in the office for the recording of deeds in the county where such lands, tenements, and hereditaments are situate. Every such deed, conveyance, contract, or other instrument of writing which shall not be acknowledged or proved and recorded, as aforesaid, shall be adjudged fraudulent and void as to any subsequent bona fide purchaser or mortgagee or holder of any judgment, duly entered in the prothonotary’s office of the county in which the lands, tenements, or hereditaments are situate, without actual or constructive notice unless such deed, conveyance, contract, or instrument of writing shall be recorded, as aforesaid, before the recording of the deed or conveyance or the entry of the judgment under which such subsequent purchaser, mortgagee, or judgment creditor shall claim. Nothing contained in this act shall be construed to repeal or modify any law providing for the lien of purchase money mortgages.</a:t>
            </a:r>
          </a:p>
        </p:txBody>
      </p:sp>
      <p:sp>
        <p:nvSpPr>
          <p:cNvPr id="4" name="Content Placeholder 2">
            <a:extLst>
              <a:ext uri="{FF2B5EF4-FFF2-40B4-BE49-F238E27FC236}">
                <a16:creationId xmlns:a16="http://schemas.microsoft.com/office/drawing/2014/main" id="{B2EAC7D6-A989-6886-9027-26F49FF51D48}"/>
              </a:ext>
            </a:extLst>
          </p:cNvPr>
          <p:cNvSpPr txBox="1">
            <a:spLocks/>
          </p:cNvSpPr>
          <p:nvPr/>
        </p:nvSpPr>
        <p:spPr>
          <a:xfrm>
            <a:off x="1083732" y="3841050"/>
            <a:ext cx="11284825" cy="6899152"/>
          </a:xfrm>
          <a:prstGeom prst="rect">
            <a:avLst/>
          </a:prstGeom>
        </p:spPr>
        <p:txBody>
          <a:bodyPr vert="horz" lIns="91440" tIns="45720" rIns="91440" bIns="45720" rtlCol="0">
            <a:normAutofit/>
          </a:bodyPr>
          <a:lstStyle>
            <a:lvl1pPr marL="609608" indent="-609608" algn="l" defTabSz="812810" rtl="0" eaLnBrk="1" latinLnBrk="0" hangingPunct="1">
              <a:spcBef>
                <a:spcPts val="1778"/>
              </a:spcBef>
              <a:spcAft>
                <a:spcPts val="0"/>
              </a:spcAft>
              <a:buClr>
                <a:schemeClr val="accent1"/>
              </a:buClr>
              <a:buSzPct val="80000"/>
              <a:buFont typeface="Wingdings 3" charset="2"/>
              <a:buChar char=""/>
              <a:defRPr sz="3200" kern="1200">
                <a:solidFill>
                  <a:schemeClr val="tx1">
                    <a:lumMod val="75000"/>
                    <a:lumOff val="25000"/>
                  </a:schemeClr>
                </a:solidFill>
                <a:latin typeface="+mn-lt"/>
                <a:ea typeface="+mn-ea"/>
                <a:cs typeface="+mn-cs"/>
              </a:defRPr>
            </a:lvl1pPr>
            <a:lvl2pPr marL="1320817" indent="-508006" algn="l" defTabSz="812810" rtl="0" eaLnBrk="1" latinLnBrk="0" hangingPunct="1">
              <a:spcBef>
                <a:spcPts val="1778"/>
              </a:spcBef>
              <a:spcAft>
                <a:spcPts val="0"/>
              </a:spcAft>
              <a:buClr>
                <a:schemeClr val="accent1"/>
              </a:buClr>
              <a:buSzPct val="80000"/>
              <a:buFont typeface="Wingdings 3" charset="2"/>
              <a:buChar char=""/>
              <a:defRPr sz="2844" kern="1200">
                <a:solidFill>
                  <a:schemeClr val="tx1">
                    <a:lumMod val="75000"/>
                    <a:lumOff val="25000"/>
                  </a:schemeClr>
                </a:solidFill>
                <a:latin typeface="+mn-lt"/>
                <a:ea typeface="+mn-ea"/>
                <a:cs typeface="+mn-cs"/>
              </a:defRPr>
            </a:lvl2pPr>
            <a:lvl3pPr marL="2032025" indent="-406405" algn="l" defTabSz="812810" rtl="0" eaLnBrk="1" latinLnBrk="0" hangingPunct="1">
              <a:spcBef>
                <a:spcPts val="1778"/>
              </a:spcBef>
              <a:spcAft>
                <a:spcPts val="0"/>
              </a:spcAft>
              <a:buClr>
                <a:schemeClr val="accent1"/>
              </a:buClr>
              <a:buSzPct val="80000"/>
              <a:buFont typeface="Wingdings 3" charset="2"/>
              <a:buChar char=""/>
              <a:defRPr sz="2489" kern="1200">
                <a:solidFill>
                  <a:schemeClr val="tx1">
                    <a:lumMod val="75000"/>
                    <a:lumOff val="25000"/>
                  </a:schemeClr>
                </a:solidFill>
                <a:latin typeface="+mn-lt"/>
                <a:ea typeface="+mn-ea"/>
                <a:cs typeface="+mn-cs"/>
              </a:defRPr>
            </a:lvl3pPr>
            <a:lvl4pPr marL="2844836" indent="-406405" algn="l" defTabSz="812810" rtl="0" eaLnBrk="1" latinLnBrk="0" hangingPunct="1">
              <a:spcBef>
                <a:spcPts val="1778"/>
              </a:spcBef>
              <a:spcAft>
                <a:spcPts val="0"/>
              </a:spcAft>
              <a:buClr>
                <a:schemeClr val="accent1"/>
              </a:buClr>
              <a:buSzPct val="80000"/>
              <a:buFont typeface="Wingdings 3" charset="2"/>
              <a:buChar char=""/>
              <a:defRPr sz="2133" kern="1200">
                <a:solidFill>
                  <a:schemeClr val="tx1">
                    <a:lumMod val="75000"/>
                    <a:lumOff val="25000"/>
                  </a:schemeClr>
                </a:solidFill>
                <a:latin typeface="+mn-lt"/>
                <a:ea typeface="+mn-ea"/>
                <a:cs typeface="+mn-cs"/>
              </a:defRPr>
            </a:lvl4pPr>
            <a:lvl5pPr marL="3657646" indent="-406405" algn="l" defTabSz="812810" rtl="0" eaLnBrk="1" latinLnBrk="0" hangingPunct="1">
              <a:spcBef>
                <a:spcPts val="1778"/>
              </a:spcBef>
              <a:spcAft>
                <a:spcPts val="0"/>
              </a:spcAft>
              <a:buClr>
                <a:schemeClr val="accent1"/>
              </a:buClr>
              <a:buSzPct val="80000"/>
              <a:buFont typeface="Wingdings 3" charset="2"/>
              <a:buChar char=""/>
              <a:defRPr sz="2133" kern="1200">
                <a:solidFill>
                  <a:schemeClr val="tx1">
                    <a:lumMod val="75000"/>
                    <a:lumOff val="25000"/>
                  </a:schemeClr>
                </a:solidFill>
                <a:latin typeface="+mn-lt"/>
                <a:ea typeface="+mn-ea"/>
                <a:cs typeface="+mn-cs"/>
              </a:defRPr>
            </a:lvl5pPr>
            <a:lvl6pPr marL="4470456" indent="-406405" algn="l" defTabSz="812810" rtl="0" eaLnBrk="1" latinLnBrk="0" hangingPunct="1">
              <a:spcBef>
                <a:spcPts val="1778"/>
              </a:spcBef>
              <a:spcAft>
                <a:spcPts val="0"/>
              </a:spcAft>
              <a:buClr>
                <a:schemeClr val="accent1"/>
              </a:buClr>
              <a:buSzPct val="80000"/>
              <a:buFont typeface="Wingdings 3" charset="2"/>
              <a:buChar char=""/>
              <a:defRPr sz="2133" kern="1200">
                <a:solidFill>
                  <a:schemeClr val="tx1">
                    <a:lumMod val="75000"/>
                    <a:lumOff val="25000"/>
                  </a:schemeClr>
                </a:solidFill>
                <a:latin typeface="+mn-lt"/>
                <a:ea typeface="+mn-ea"/>
                <a:cs typeface="+mn-cs"/>
              </a:defRPr>
            </a:lvl6pPr>
            <a:lvl7pPr marL="5283266" indent="-406405" algn="l" defTabSz="812810" rtl="0" eaLnBrk="1" latinLnBrk="0" hangingPunct="1">
              <a:spcBef>
                <a:spcPts val="1778"/>
              </a:spcBef>
              <a:spcAft>
                <a:spcPts val="0"/>
              </a:spcAft>
              <a:buClr>
                <a:schemeClr val="accent1"/>
              </a:buClr>
              <a:buSzPct val="80000"/>
              <a:buFont typeface="Wingdings 3" charset="2"/>
              <a:buChar char=""/>
              <a:defRPr sz="2133" kern="1200">
                <a:solidFill>
                  <a:schemeClr val="tx1">
                    <a:lumMod val="75000"/>
                    <a:lumOff val="25000"/>
                  </a:schemeClr>
                </a:solidFill>
                <a:latin typeface="+mn-lt"/>
                <a:ea typeface="+mn-ea"/>
                <a:cs typeface="+mn-cs"/>
              </a:defRPr>
            </a:lvl7pPr>
            <a:lvl8pPr marL="6096076" indent="-406405" algn="l" defTabSz="812810" rtl="0" eaLnBrk="1" latinLnBrk="0" hangingPunct="1">
              <a:spcBef>
                <a:spcPts val="1778"/>
              </a:spcBef>
              <a:spcAft>
                <a:spcPts val="0"/>
              </a:spcAft>
              <a:buClr>
                <a:schemeClr val="accent1"/>
              </a:buClr>
              <a:buSzPct val="80000"/>
              <a:buFont typeface="Wingdings 3" charset="2"/>
              <a:buChar char=""/>
              <a:defRPr sz="2133" kern="1200">
                <a:solidFill>
                  <a:schemeClr val="tx1">
                    <a:lumMod val="75000"/>
                    <a:lumOff val="25000"/>
                  </a:schemeClr>
                </a:solidFill>
                <a:latin typeface="+mn-lt"/>
                <a:ea typeface="+mn-ea"/>
                <a:cs typeface="+mn-cs"/>
              </a:defRPr>
            </a:lvl8pPr>
            <a:lvl9pPr marL="6908886" indent="-406405" algn="l" defTabSz="812810" rtl="0" eaLnBrk="1" latinLnBrk="0" hangingPunct="1">
              <a:spcBef>
                <a:spcPts val="1778"/>
              </a:spcBef>
              <a:spcAft>
                <a:spcPts val="0"/>
              </a:spcAft>
              <a:buClr>
                <a:schemeClr val="accent1"/>
              </a:buClr>
              <a:buSzPct val="80000"/>
              <a:buFont typeface="Wingdings 3" charset="2"/>
              <a:buChar char=""/>
              <a:defRPr sz="2133" kern="1200">
                <a:solidFill>
                  <a:schemeClr val="tx1">
                    <a:lumMod val="75000"/>
                    <a:lumOff val="25000"/>
                  </a:schemeClr>
                </a:solidFill>
                <a:latin typeface="+mn-lt"/>
                <a:ea typeface="+mn-ea"/>
                <a:cs typeface="+mn-cs"/>
              </a:defRPr>
            </a:lvl9pPr>
          </a:lstStyle>
          <a:p>
            <a:endParaRPr lang="en-US" sz="3558" dirty="0">
              <a:solidFill>
                <a:srgbClr val="000080"/>
              </a:solidFill>
            </a:endParaRPr>
          </a:p>
        </p:txBody>
      </p:sp>
    </p:spTree>
    <p:extLst>
      <p:ext uri="{BB962C8B-B14F-4D97-AF65-F5344CB8AC3E}">
        <p14:creationId xmlns:p14="http://schemas.microsoft.com/office/powerpoint/2010/main" val="26394641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nodePh="1">
                                  <p:stCondLst>
                                    <p:cond delay="0"/>
                                  </p:stCondLst>
                                  <p:endCondLst>
                                    <p:cond evt="begin" delay="0">
                                      <p:tn val="5"/>
                                    </p:cond>
                                  </p:end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90BC38C-903F-4448-9D6B-F3AC9AD0C62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14DBFA1-903A-6049-8705-17F9341DC043}"/>
              </a:ext>
            </a:extLst>
          </p:cNvPr>
          <p:cNvSpPr>
            <a:spLocks noGrp="1"/>
          </p:cNvSpPr>
          <p:nvPr>
            <p:ph type="title"/>
          </p:nvPr>
        </p:nvSpPr>
        <p:spPr/>
        <p:txBody>
          <a:bodyPr/>
          <a:lstStyle/>
          <a:p>
            <a:r>
              <a:rPr lang="en-US" dirty="0">
                <a:solidFill>
                  <a:srgbClr val="000080"/>
                </a:solidFill>
                <a:latin typeface="Century Schoolbook" panose="02040604050505020304" pitchFamily="18" charset="0"/>
              </a:rPr>
              <a:t>What Does Title 21 §351 Really Mean?</a:t>
            </a:r>
          </a:p>
        </p:txBody>
      </p:sp>
      <p:sp>
        <p:nvSpPr>
          <p:cNvPr id="3" name="Content Placeholder 2">
            <a:extLst>
              <a:ext uri="{FF2B5EF4-FFF2-40B4-BE49-F238E27FC236}">
                <a16:creationId xmlns:a16="http://schemas.microsoft.com/office/drawing/2014/main" id="{2CEDDA39-6FBE-F202-11C3-5A3ED684301C}"/>
              </a:ext>
            </a:extLst>
          </p:cNvPr>
          <p:cNvSpPr>
            <a:spLocks noGrp="1"/>
          </p:cNvSpPr>
          <p:nvPr>
            <p:ph idx="1"/>
          </p:nvPr>
        </p:nvSpPr>
        <p:spPr>
          <a:xfrm>
            <a:off x="1083732" y="3431821"/>
            <a:ext cx="11058649" cy="7676445"/>
          </a:xfrm>
        </p:spPr>
        <p:txBody>
          <a:bodyPr>
            <a:normAutofit/>
          </a:bodyPr>
          <a:lstStyle/>
          <a:p>
            <a:pPr marL="0" indent="0">
              <a:buNone/>
            </a:pPr>
            <a:endParaRPr lang="en-US" dirty="0"/>
          </a:p>
          <a:p>
            <a:endParaRPr lang="en-US" dirty="0"/>
          </a:p>
        </p:txBody>
      </p:sp>
      <p:sp>
        <p:nvSpPr>
          <p:cNvPr id="4" name="Content Placeholder 2">
            <a:extLst>
              <a:ext uri="{FF2B5EF4-FFF2-40B4-BE49-F238E27FC236}">
                <a16:creationId xmlns:a16="http://schemas.microsoft.com/office/drawing/2014/main" id="{2E09C471-4DB4-CA5C-3017-5679610D27B9}"/>
              </a:ext>
            </a:extLst>
          </p:cNvPr>
          <p:cNvSpPr txBox="1">
            <a:spLocks/>
          </p:cNvSpPr>
          <p:nvPr/>
        </p:nvSpPr>
        <p:spPr>
          <a:xfrm>
            <a:off x="1083732" y="3841050"/>
            <a:ext cx="11284825" cy="6899152"/>
          </a:xfrm>
          <a:prstGeom prst="rect">
            <a:avLst/>
          </a:prstGeom>
        </p:spPr>
        <p:txBody>
          <a:bodyPr vert="horz" lIns="91440" tIns="45720" rIns="91440" bIns="45720" rtlCol="0">
            <a:normAutofit/>
          </a:bodyPr>
          <a:lstStyle>
            <a:lvl1pPr marL="609608" indent="-609608" algn="l" defTabSz="812810" rtl="0" eaLnBrk="1" latinLnBrk="0" hangingPunct="1">
              <a:spcBef>
                <a:spcPts val="1778"/>
              </a:spcBef>
              <a:spcAft>
                <a:spcPts val="0"/>
              </a:spcAft>
              <a:buClr>
                <a:schemeClr val="accent1"/>
              </a:buClr>
              <a:buSzPct val="80000"/>
              <a:buFont typeface="Wingdings 3" charset="2"/>
              <a:buChar char=""/>
              <a:defRPr sz="3200" kern="1200">
                <a:solidFill>
                  <a:schemeClr val="tx1">
                    <a:lumMod val="75000"/>
                    <a:lumOff val="25000"/>
                  </a:schemeClr>
                </a:solidFill>
                <a:latin typeface="+mn-lt"/>
                <a:ea typeface="+mn-ea"/>
                <a:cs typeface="+mn-cs"/>
              </a:defRPr>
            </a:lvl1pPr>
            <a:lvl2pPr marL="1320817" indent="-508006" algn="l" defTabSz="812810" rtl="0" eaLnBrk="1" latinLnBrk="0" hangingPunct="1">
              <a:spcBef>
                <a:spcPts val="1778"/>
              </a:spcBef>
              <a:spcAft>
                <a:spcPts val="0"/>
              </a:spcAft>
              <a:buClr>
                <a:schemeClr val="accent1"/>
              </a:buClr>
              <a:buSzPct val="80000"/>
              <a:buFont typeface="Wingdings 3" charset="2"/>
              <a:buChar char=""/>
              <a:defRPr sz="2844" kern="1200">
                <a:solidFill>
                  <a:schemeClr val="tx1">
                    <a:lumMod val="75000"/>
                    <a:lumOff val="25000"/>
                  </a:schemeClr>
                </a:solidFill>
                <a:latin typeface="+mn-lt"/>
                <a:ea typeface="+mn-ea"/>
                <a:cs typeface="+mn-cs"/>
              </a:defRPr>
            </a:lvl2pPr>
            <a:lvl3pPr marL="2032025" indent="-406405" algn="l" defTabSz="812810" rtl="0" eaLnBrk="1" latinLnBrk="0" hangingPunct="1">
              <a:spcBef>
                <a:spcPts val="1778"/>
              </a:spcBef>
              <a:spcAft>
                <a:spcPts val="0"/>
              </a:spcAft>
              <a:buClr>
                <a:schemeClr val="accent1"/>
              </a:buClr>
              <a:buSzPct val="80000"/>
              <a:buFont typeface="Wingdings 3" charset="2"/>
              <a:buChar char=""/>
              <a:defRPr sz="2489" kern="1200">
                <a:solidFill>
                  <a:schemeClr val="tx1">
                    <a:lumMod val="75000"/>
                    <a:lumOff val="25000"/>
                  </a:schemeClr>
                </a:solidFill>
                <a:latin typeface="+mn-lt"/>
                <a:ea typeface="+mn-ea"/>
                <a:cs typeface="+mn-cs"/>
              </a:defRPr>
            </a:lvl3pPr>
            <a:lvl4pPr marL="2844836" indent="-406405" algn="l" defTabSz="812810" rtl="0" eaLnBrk="1" latinLnBrk="0" hangingPunct="1">
              <a:spcBef>
                <a:spcPts val="1778"/>
              </a:spcBef>
              <a:spcAft>
                <a:spcPts val="0"/>
              </a:spcAft>
              <a:buClr>
                <a:schemeClr val="accent1"/>
              </a:buClr>
              <a:buSzPct val="80000"/>
              <a:buFont typeface="Wingdings 3" charset="2"/>
              <a:buChar char=""/>
              <a:defRPr sz="2133" kern="1200">
                <a:solidFill>
                  <a:schemeClr val="tx1">
                    <a:lumMod val="75000"/>
                    <a:lumOff val="25000"/>
                  </a:schemeClr>
                </a:solidFill>
                <a:latin typeface="+mn-lt"/>
                <a:ea typeface="+mn-ea"/>
                <a:cs typeface="+mn-cs"/>
              </a:defRPr>
            </a:lvl4pPr>
            <a:lvl5pPr marL="3657646" indent="-406405" algn="l" defTabSz="812810" rtl="0" eaLnBrk="1" latinLnBrk="0" hangingPunct="1">
              <a:spcBef>
                <a:spcPts val="1778"/>
              </a:spcBef>
              <a:spcAft>
                <a:spcPts val="0"/>
              </a:spcAft>
              <a:buClr>
                <a:schemeClr val="accent1"/>
              </a:buClr>
              <a:buSzPct val="80000"/>
              <a:buFont typeface="Wingdings 3" charset="2"/>
              <a:buChar char=""/>
              <a:defRPr sz="2133" kern="1200">
                <a:solidFill>
                  <a:schemeClr val="tx1">
                    <a:lumMod val="75000"/>
                    <a:lumOff val="25000"/>
                  </a:schemeClr>
                </a:solidFill>
                <a:latin typeface="+mn-lt"/>
                <a:ea typeface="+mn-ea"/>
                <a:cs typeface="+mn-cs"/>
              </a:defRPr>
            </a:lvl5pPr>
            <a:lvl6pPr marL="4470456" indent="-406405" algn="l" defTabSz="812810" rtl="0" eaLnBrk="1" latinLnBrk="0" hangingPunct="1">
              <a:spcBef>
                <a:spcPts val="1778"/>
              </a:spcBef>
              <a:spcAft>
                <a:spcPts val="0"/>
              </a:spcAft>
              <a:buClr>
                <a:schemeClr val="accent1"/>
              </a:buClr>
              <a:buSzPct val="80000"/>
              <a:buFont typeface="Wingdings 3" charset="2"/>
              <a:buChar char=""/>
              <a:defRPr sz="2133" kern="1200">
                <a:solidFill>
                  <a:schemeClr val="tx1">
                    <a:lumMod val="75000"/>
                    <a:lumOff val="25000"/>
                  </a:schemeClr>
                </a:solidFill>
                <a:latin typeface="+mn-lt"/>
                <a:ea typeface="+mn-ea"/>
                <a:cs typeface="+mn-cs"/>
              </a:defRPr>
            </a:lvl6pPr>
            <a:lvl7pPr marL="5283266" indent="-406405" algn="l" defTabSz="812810" rtl="0" eaLnBrk="1" latinLnBrk="0" hangingPunct="1">
              <a:spcBef>
                <a:spcPts val="1778"/>
              </a:spcBef>
              <a:spcAft>
                <a:spcPts val="0"/>
              </a:spcAft>
              <a:buClr>
                <a:schemeClr val="accent1"/>
              </a:buClr>
              <a:buSzPct val="80000"/>
              <a:buFont typeface="Wingdings 3" charset="2"/>
              <a:buChar char=""/>
              <a:defRPr sz="2133" kern="1200">
                <a:solidFill>
                  <a:schemeClr val="tx1">
                    <a:lumMod val="75000"/>
                    <a:lumOff val="25000"/>
                  </a:schemeClr>
                </a:solidFill>
                <a:latin typeface="+mn-lt"/>
                <a:ea typeface="+mn-ea"/>
                <a:cs typeface="+mn-cs"/>
              </a:defRPr>
            </a:lvl7pPr>
            <a:lvl8pPr marL="6096076" indent="-406405" algn="l" defTabSz="812810" rtl="0" eaLnBrk="1" latinLnBrk="0" hangingPunct="1">
              <a:spcBef>
                <a:spcPts val="1778"/>
              </a:spcBef>
              <a:spcAft>
                <a:spcPts val="0"/>
              </a:spcAft>
              <a:buClr>
                <a:schemeClr val="accent1"/>
              </a:buClr>
              <a:buSzPct val="80000"/>
              <a:buFont typeface="Wingdings 3" charset="2"/>
              <a:buChar char=""/>
              <a:defRPr sz="2133" kern="1200">
                <a:solidFill>
                  <a:schemeClr val="tx1">
                    <a:lumMod val="75000"/>
                    <a:lumOff val="25000"/>
                  </a:schemeClr>
                </a:solidFill>
                <a:latin typeface="+mn-lt"/>
                <a:ea typeface="+mn-ea"/>
                <a:cs typeface="+mn-cs"/>
              </a:defRPr>
            </a:lvl8pPr>
            <a:lvl9pPr marL="6908886" indent="-406405" algn="l" defTabSz="812810" rtl="0" eaLnBrk="1" latinLnBrk="0" hangingPunct="1">
              <a:spcBef>
                <a:spcPts val="1778"/>
              </a:spcBef>
              <a:spcAft>
                <a:spcPts val="0"/>
              </a:spcAft>
              <a:buClr>
                <a:schemeClr val="accent1"/>
              </a:buClr>
              <a:buSzPct val="80000"/>
              <a:buFont typeface="Wingdings 3" charset="2"/>
              <a:buChar char=""/>
              <a:defRPr sz="2133" kern="1200">
                <a:solidFill>
                  <a:schemeClr val="tx1">
                    <a:lumMod val="75000"/>
                    <a:lumOff val="25000"/>
                  </a:schemeClr>
                </a:solidFill>
                <a:latin typeface="+mn-lt"/>
                <a:ea typeface="+mn-ea"/>
                <a:cs typeface="+mn-cs"/>
              </a:defRPr>
            </a:lvl9pPr>
          </a:lstStyle>
          <a:p>
            <a:r>
              <a:rPr lang="en-US" sz="4400" dirty="0">
                <a:solidFill>
                  <a:srgbClr val="000080"/>
                </a:solidFill>
              </a:rPr>
              <a:t>Pennsylvania is a RACE/NOTICE state.</a:t>
            </a:r>
          </a:p>
          <a:p>
            <a:r>
              <a:rPr lang="en-US" sz="4400" dirty="0">
                <a:solidFill>
                  <a:srgbClr val="000080"/>
                </a:solidFill>
              </a:rPr>
              <a:t>Recording deeds, leases, mortgages, contracts, etc. with the Recorder of Deeds office gives notice to whom?</a:t>
            </a:r>
          </a:p>
          <a:p>
            <a:pPr lvl="1"/>
            <a:r>
              <a:rPr lang="en-US" sz="4044" dirty="0">
                <a:solidFill>
                  <a:srgbClr val="000080"/>
                </a:solidFill>
              </a:rPr>
              <a:t>The whole world.</a:t>
            </a:r>
          </a:p>
          <a:p>
            <a:pPr lvl="1"/>
            <a:r>
              <a:rPr lang="en-US" sz="4044" dirty="0">
                <a:solidFill>
                  <a:srgbClr val="000080"/>
                </a:solidFill>
              </a:rPr>
              <a:t>Subsequent Purchasers?</a:t>
            </a:r>
          </a:p>
          <a:p>
            <a:pPr lvl="2"/>
            <a:r>
              <a:rPr lang="en-US" sz="3689" dirty="0">
                <a:solidFill>
                  <a:srgbClr val="000080"/>
                </a:solidFill>
              </a:rPr>
              <a:t>Must be a bona fide purchaser</a:t>
            </a:r>
          </a:p>
          <a:p>
            <a:endParaRPr lang="en-US" sz="3558" dirty="0">
              <a:solidFill>
                <a:srgbClr val="000080"/>
              </a:solidFill>
            </a:endParaRPr>
          </a:p>
        </p:txBody>
      </p:sp>
    </p:spTree>
    <p:extLst>
      <p:ext uri="{BB962C8B-B14F-4D97-AF65-F5344CB8AC3E}">
        <p14:creationId xmlns:p14="http://schemas.microsoft.com/office/powerpoint/2010/main" val="28308725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13966A0-2B8A-245B-9EE0-20DCE21DD11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D4BA42F-2477-9C0A-AA38-456D90975D8A}"/>
              </a:ext>
            </a:extLst>
          </p:cNvPr>
          <p:cNvSpPr>
            <a:spLocks noGrp="1"/>
          </p:cNvSpPr>
          <p:nvPr>
            <p:ph type="title"/>
          </p:nvPr>
        </p:nvSpPr>
        <p:spPr/>
        <p:txBody>
          <a:bodyPr/>
          <a:lstStyle/>
          <a:p>
            <a:r>
              <a:rPr lang="en-US" dirty="0">
                <a:solidFill>
                  <a:srgbClr val="000080"/>
                </a:solidFill>
                <a:latin typeface="Century Schoolbook" panose="02040604050505020304" pitchFamily="18" charset="0"/>
              </a:rPr>
              <a:t>What Does Title 21 §351 Really Mean?</a:t>
            </a:r>
          </a:p>
        </p:txBody>
      </p:sp>
      <p:sp>
        <p:nvSpPr>
          <p:cNvPr id="3" name="Content Placeholder 2">
            <a:extLst>
              <a:ext uri="{FF2B5EF4-FFF2-40B4-BE49-F238E27FC236}">
                <a16:creationId xmlns:a16="http://schemas.microsoft.com/office/drawing/2014/main" id="{03DDBDD6-7070-E6D5-BA7D-E5342323175E}"/>
              </a:ext>
            </a:extLst>
          </p:cNvPr>
          <p:cNvSpPr>
            <a:spLocks noGrp="1"/>
          </p:cNvSpPr>
          <p:nvPr>
            <p:ph idx="1"/>
          </p:nvPr>
        </p:nvSpPr>
        <p:spPr>
          <a:xfrm>
            <a:off x="1083732" y="3431821"/>
            <a:ext cx="11058649" cy="7676445"/>
          </a:xfrm>
        </p:spPr>
        <p:txBody>
          <a:bodyPr>
            <a:normAutofit/>
          </a:bodyPr>
          <a:lstStyle/>
          <a:p>
            <a:pPr marL="0" indent="0">
              <a:buNone/>
            </a:pPr>
            <a:endParaRPr lang="en-US" dirty="0"/>
          </a:p>
          <a:p>
            <a:endParaRPr lang="en-US" dirty="0"/>
          </a:p>
        </p:txBody>
      </p:sp>
      <p:sp>
        <p:nvSpPr>
          <p:cNvPr id="4" name="Content Placeholder 2">
            <a:extLst>
              <a:ext uri="{FF2B5EF4-FFF2-40B4-BE49-F238E27FC236}">
                <a16:creationId xmlns:a16="http://schemas.microsoft.com/office/drawing/2014/main" id="{D784C72B-08E3-B688-456E-E3818BB963D7}"/>
              </a:ext>
            </a:extLst>
          </p:cNvPr>
          <p:cNvSpPr txBox="1">
            <a:spLocks/>
          </p:cNvSpPr>
          <p:nvPr/>
        </p:nvSpPr>
        <p:spPr>
          <a:xfrm>
            <a:off x="1083732" y="3841050"/>
            <a:ext cx="11284825" cy="6899152"/>
          </a:xfrm>
          <a:prstGeom prst="rect">
            <a:avLst/>
          </a:prstGeom>
        </p:spPr>
        <p:txBody>
          <a:bodyPr vert="horz" lIns="91440" tIns="45720" rIns="91440" bIns="45720" rtlCol="0">
            <a:normAutofit/>
          </a:bodyPr>
          <a:lstStyle>
            <a:lvl1pPr marL="609608" indent="-609608" algn="l" defTabSz="812810" rtl="0" eaLnBrk="1" latinLnBrk="0" hangingPunct="1">
              <a:spcBef>
                <a:spcPts val="1778"/>
              </a:spcBef>
              <a:spcAft>
                <a:spcPts val="0"/>
              </a:spcAft>
              <a:buClr>
                <a:schemeClr val="accent1"/>
              </a:buClr>
              <a:buSzPct val="80000"/>
              <a:buFont typeface="Wingdings 3" charset="2"/>
              <a:buChar char=""/>
              <a:defRPr sz="3200" kern="1200">
                <a:solidFill>
                  <a:schemeClr val="tx1">
                    <a:lumMod val="75000"/>
                    <a:lumOff val="25000"/>
                  </a:schemeClr>
                </a:solidFill>
                <a:latin typeface="+mn-lt"/>
                <a:ea typeface="+mn-ea"/>
                <a:cs typeface="+mn-cs"/>
              </a:defRPr>
            </a:lvl1pPr>
            <a:lvl2pPr marL="1320817" indent="-508006" algn="l" defTabSz="812810" rtl="0" eaLnBrk="1" latinLnBrk="0" hangingPunct="1">
              <a:spcBef>
                <a:spcPts val="1778"/>
              </a:spcBef>
              <a:spcAft>
                <a:spcPts val="0"/>
              </a:spcAft>
              <a:buClr>
                <a:schemeClr val="accent1"/>
              </a:buClr>
              <a:buSzPct val="80000"/>
              <a:buFont typeface="Wingdings 3" charset="2"/>
              <a:buChar char=""/>
              <a:defRPr sz="2844" kern="1200">
                <a:solidFill>
                  <a:schemeClr val="tx1">
                    <a:lumMod val="75000"/>
                    <a:lumOff val="25000"/>
                  </a:schemeClr>
                </a:solidFill>
                <a:latin typeface="+mn-lt"/>
                <a:ea typeface="+mn-ea"/>
                <a:cs typeface="+mn-cs"/>
              </a:defRPr>
            </a:lvl2pPr>
            <a:lvl3pPr marL="2032025" indent="-406405" algn="l" defTabSz="812810" rtl="0" eaLnBrk="1" latinLnBrk="0" hangingPunct="1">
              <a:spcBef>
                <a:spcPts val="1778"/>
              </a:spcBef>
              <a:spcAft>
                <a:spcPts val="0"/>
              </a:spcAft>
              <a:buClr>
                <a:schemeClr val="accent1"/>
              </a:buClr>
              <a:buSzPct val="80000"/>
              <a:buFont typeface="Wingdings 3" charset="2"/>
              <a:buChar char=""/>
              <a:defRPr sz="2489" kern="1200">
                <a:solidFill>
                  <a:schemeClr val="tx1">
                    <a:lumMod val="75000"/>
                    <a:lumOff val="25000"/>
                  </a:schemeClr>
                </a:solidFill>
                <a:latin typeface="+mn-lt"/>
                <a:ea typeface="+mn-ea"/>
                <a:cs typeface="+mn-cs"/>
              </a:defRPr>
            </a:lvl3pPr>
            <a:lvl4pPr marL="2844836" indent="-406405" algn="l" defTabSz="812810" rtl="0" eaLnBrk="1" latinLnBrk="0" hangingPunct="1">
              <a:spcBef>
                <a:spcPts val="1778"/>
              </a:spcBef>
              <a:spcAft>
                <a:spcPts val="0"/>
              </a:spcAft>
              <a:buClr>
                <a:schemeClr val="accent1"/>
              </a:buClr>
              <a:buSzPct val="80000"/>
              <a:buFont typeface="Wingdings 3" charset="2"/>
              <a:buChar char=""/>
              <a:defRPr sz="2133" kern="1200">
                <a:solidFill>
                  <a:schemeClr val="tx1">
                    <a:lumMod val="75000"/>
                    <a:lumOff val="25000"/>
                  </a:schemeClr>
                </a:solidFill>
                <a:latin typeface="+mn-lt"/>
                <a:ea typeface="+mn-ea"/>
                <a:cs typeface="+mn-cs"/>
              </a:defRPr>
            </a:lvl4pPr>
            <a:lvl5pPr marL="3657646" indent="-406405" algn="l" defTabSz="812810" rtl="0" eaLnBrk="1" latinLnBrk="0" hangingPunct="1">
              <a:spcBef>
                <a:spcPts val="1778"/>
              </a:spcBef>
              <a:spcAft>
                <a:spcPts val="0"/>
              </a:spcAft>
              <a:buClr>
                <a:schemeClr val="accent1"/>
              </a:buClr>
              <a:buSzPct val="80000"/>
              <a:buFont typeface="Wingdings 3" charset="2"/>
              <a:buChar char=""/>
              <a:defRPr sz="2133" kern="1200">
                <a:solidFill>
                  <a:schemeClr val="tx1">
                    <a:lumMod val="75000"/>
                    <a:lumOff val="25000"/>
                  </a:schemeClr>
                </a:solidFill>
                <a:latin typeface="+mn-lt"/>
                <a:ea typeface="+mn-ea"/>
                <a:cs typeface="+mn-cs"/>
              </a:defRPr>
            </a:lvl5pPr>
            <a:lvl6pPr marL="4470456" indent="-406405" algn="l" defTabSz="812810" rtl="0" eaLnBrk="1" latinLnBrk="0" hangingPunct="1">
              <a:spcBef>
                <a:spcPts val="1778"/>
              </a:spcBef>
              <a:spcAft>
                <a:spcPts val="0"/>
              </a:spcAft>
              <a:buClr>
                <a:schemeClr val="accent1"/>
              </a:buClr>
              <a:buSzPct val="80000"/>
              <a:buFont typeface="Wingdings 3" charset="2"/>
              <a:buChar char=""/>
              <a:defRPr sz="2133" kern="1200">
                <a:solidFill>
                  <a:schemeClr val="tx1">
                    <a:lumMod val="75000"/>
                    <a:lumOff val="25000"/>
                  </a:schemeClr>
                </a:solidFill>
                <a:latin typeface="+mn-lt"/>
                <a:ea typeface="+mn-ea"/>
                <a:cs typeface="+mn-cs"/>
              </a:defRPr>
            </a:lvl6pPr>
            <a:lvl7pPr marL="5283266" indent="-406405" algn="l" defTabSz="812810" rtl="0" eaLnBrk="1" latinLnBrk="0" hangingPunct="1">
              <a:spcBef>
                <a:spcPts val="1778"/>
              </a:spcBef>
              <a:spcAft>
                <a:spcPts val="0"/>
              </a:spcAft>
              <a:buClr>
                <a:schemeClr val="accent1"/>
              </a:buClr>
              <a:buSzPct val="80000"/>
              <a:buFont typeface="Wingdings 3" charset="2"/>
              <a:buChar char=""/>
              <a:defRPr sz="2133" kern="1200">
                <a:solidFill>
                  <a:schemeClr val="tx1">
                    <a:lumMod val="75000"/>
                    <a:lumOff val="25000"/>
                  </a:schemeClr>
                </a:solidFill>
                <a:latin typeface="+mn-lt"/>
                <a:ea typeface="+mn-ea"/>
                <a:cs typeface="+mn-cs"/>
              </a:defRPr>
            </a:lvl7pPr>
            <a:lvl8pPr marL="6096076" indent="-406405" algn="l" defTabSz="812810" rtl="0" eaLnBrk="1" latinLnBrk="0" hangingPunct="1">
              <a:spcBef>
                <a:spcPts val="1778"/>
              </a:spcBef>
              <a:spcAft>
                <a:spcPts val="0"/>
              </a:spcAft>
              <a:buClr>
                <a:schemeClr val="accent1"/>
              </a:buClr>
              <a:buSzPct val="80000"/>
              <a:buFont typeface="Wingdings 3" charset="2"/>
              <a:buChar char=""/>
              <a:defRPr sz="2133" kern="1200">
                <a:solidFill>
                  <a:schemeClr val="tx1">
                    <a:lumMod val="75000"/>
                    <a:lumOff val="25000"/>
                  </a:schemeClr>
                </a:solidFill>
                <a:latin typeface="+mn-lt"/>
                <a:ea typeface="+mn-ea"/>
                <a:cs typeface="+mn-cs"/>
              </a:defRPr>
            </a:lvl8pPr>
            <a:lvl9pPr marL="6908886" indent="-406405" algn="l" defTabSz="812810" rtl="0" eaLnBrk="1" latinLnBrk="0" hangingPunct="1">
              <a:spcBef>
                <a:spcPts val="1778"/>
              </a:spcBef>
              <a:spcAft>
                <a:spcPts val="0"/>
              </a:spcAft>
              <a:buClr>
                <a:schemeClr val="accent1"/>
              </a:buClr>
              <a:buSzPct val="80000"/>
              <a:buFont typeface="Wingdings 3" charset="2"/>
              <a:buChar char=""/>
              <a:defRPr sz="2133" kern="1200">
                <a:solidFill>
                  <a:schemeClr val="tx1">
                    <a:lumMod val="75000"/>
                    <a:lumOff val="25000"/>
                  </a:schemeClr>
                </a:solidFill>
                <a:latin typeface="+mn-lt"/>
                <a:ea typeface="+mn-ea"/>
                <a:cs typeface="+mn-cs"/>
              </a:defRPr>
            </a:lvl9pPr>
          </a:lstStyle>
          <a:p>
            <a:r>
              <a:rPr lang="en-US" sz="4400" dirty="0">
                <a:solidFill>
                  <a:srgbClr val="000080"/>
                </a:solidFill>
              </a:rPr>
              <a:t>What is a bona fide purchaser?</a:t>
            </a:r>
          </a:p>
          <a:p>
            <a:pPr fontAlgn="base"/>
            <a:r>
              <a:rPr lang="en-US" sz="4400" dirty="0">
                <a:solidFill>
                  <a:srgbClr val="000080"/>
                </a:solidFill>
              </a:rPr>
              <a:t>"A 'bona fide purchaser' is a purchaser for value in good faith and without notice of any adverse</a:t>
            </a:r>
          </a:p>
          <a:p>
            <a:pPr lvl="1" fontAlgn="base"/>
            <a:r>
              <a:rPr lang="en-US" sz="4044" dirty="0">
                <a:solidFill>
                  <a:srgbClr val="000080"/>
                </a:solidFill>
              </a:rPr>
              <a:t>Value: money, rights, other valuable consideration</a:t>
            </a:r>
          </a:p>
          <a:p>
            <a:pPr lvl="1" fontAlgn="base"/>
            <a:r>
              <a:rPr lang="en-US" sz="4044" dirty="0">
                <a:solidFill>
                  <a:srgbClr val="000080"/>
                </a:solidFill>
              </a:rPr>
              <a:t>Good Faith: no deceit, fraud, trickery</a:t>
            </a:r>
          </a:p>
          <a:p>
            <a:pPr lvl="1" fontAlgn="base"/>
            <a:r>
              <a:rPr lang="en-US" sz="4044" dirty="0">
                <a:solidFill>
                  <a:srgbClr val="000080"/>
                </a:solidFill>
              </a:rPr>
              <a:t>Without Notice</a:t>
            </a:r>
          </a:p>
        </p:txBody>
      </p:sp>
    </p:spTree>
    <p:extLst>
      <p:ext uri="{BB962C8B-B14F-4D97-AF65-F5344CB8AC3E}">
        <p14:creationId xmlns:p14="http://schemas.microsoft.com/office/powerpoint/2010/main" val="2355833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C0A1339-D4BC-78C2-2CA7-DBBAD4931AC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8AE3D75-3019-D172-DFFD-0AF76ECB8FC4}"/>
              </a:ext>
            </a:extLst>
          </p:cNvPr>
          <p:cNvSpPr>
            <a:spLocks noGrp="1"/>
          </p:cNvSpPr>
          <p:nvPr>
            <p:ph type="title"/>
          </p:nvPr>
        </p:nvSpPr>
        <p:spPr/>
        <p:txBody>
          <a:bodyPr/>
          <a:lstStyle/>
          <a:p>
            <a:r>
              <a:rPr lang="en-US" dirty="0">
                <a:solidFill>
                  <a:srgbClr val="000080"/>
                </a:solidFill>
                <a:latin typeface="Century Schoolbook" panose="02040604050505020304" pitchFamily="18" charset="0"/>
              </a:rPr>
              <a:t>What Does Title 21 §351 Really Mean?</a:t>
            </a:r>
          </a:p>
        </p:txBody>
      </p:sp>
      <p:sp>
        <p:nvSpPr>
          <p:cNvPr id="3" name="Content Placeholder 2">
            <a:extLst>
              <a:ext uri="{FF2B5EF4-FFF2-40B4-BE49-F238E27FC236}">
                <a16:creationId xmlns:a16="http://schemas.microsoft.com/office/drawing/2014/main" id="{82D1D747-E64A-2553-BD03-636D0A45A12D}"/>
              </a:ext>
            </a:extLst>
          </p:cNvPr>
          <p:cNvSpPr>
            <a:spLocks noGrp="1"/>
          </p:cNvSpPr>
          <p:nvPr>
            <p:ph idx="1"/>
          </p:nvPr>
        </p:nvSpPr>
        <p:spPr>
          <a:xfrm>
            <a:off x="1083732" y="3431821"/>
            <a:ext cx="11058649" cy="7676445"/>
          </a:xfrm>
        </p:spPr>
        <p:txBody>
          <a:bodyPr>
            <a:normAutofit/>
          </a:bodyPr>
          <a:lstStyle/>
          <a:p>
            <a:pPr marL="0" indent="0">
              <a:buNone/>
            </a:pPr>
            <a:endParaRPr lang="en-US" dirty="0"/>
          </a:p>
          <a:p>
            <a:endParaRPr lang="en-US" dirty="0"/>
          </a:p>
          <a:p>
            <a:pPr lvl="1" fontAlgn="base"/>
            <a:r>
              <a:rPr lang="en-US" sz="3600" dirty="0">
                <a:solidFill>
                  <a:srgbClr val="000080"/>
                </a:solidFill>
              </a:rPr>
              <a:t>If the subsequent purchaser has notice of the first agreement of sale or deed, he has no protection as a bona fide purchaser and his title is subject to the interest vested in the first purchaser. Either actual or constructive notice is sufficient to prevent the subsequent purchaser from acquiring the status of a bona fide purchaser.</a:t>
            </a:r>
            <a:br>
              <a:rPr lang="en-US" dirty="0"/>
            </a:br>
            <a:r>
              <a:rPr lang="en-US" sz="3600" u="sng" dirty="0">
                <a:solidFill>
                  <a:srgbClr val="000080"/>
                </a:solidFill>
                <a:hlinkClick r:id="rId2">
                  <a:extLst>
                    <a:ext uri="{A12FA001-AC4F-418D-AE19-62706E023703}">
                      <ahyp:hlinkClr xmlns:ahyp="http://schemas.microsoft.com/office/drawing/2018/hyperlinkcolor" val="tx"/>
                    </a:ext>
                  </a:extLst>
                </a:hlinkClick>
              </a:rPr>
              <a:t>Long John Silver's, Inc. v. Fiore</a:t>
            </a:r>
            <a:r>
              <a:rPr lang="en-US" sz="3600" dirty="0">
                <a:solidFill>
                  <a:srgbClr val="000080"/>
                </a:solidFill>
                <a:hlinkClick r:id="rId2">
                  <a:extLst>
                    <a:ext uri="{A12FA001-AC4F-418D-AE19-62706E023703}">
                      <ahyp:hlinkClr xmlns:ahyp="http://schemas.microsoft.com/office/drawing/2018/hyperlinkcolor" val="tx"/>
                    </a:ext>
                  </a:extLst>
                </a:hlinkClick>
              </a:rPr>
              <a:t>, 255 Pa. Super. 183, 190 (1978)</a:t>
            </a:r>
            <a:endParaRPr lang="en-US" sz="3600" dirty="0">
              <a:solidFill>
                <a:srgbClr val="000080"/>
              </a:solidFill>
            </a:endParaRPr>
          </a:p>
        </p:txBody>
      </p:sp>
      <p:sp>
        <p:nvSpPr>
          <p:cNvPr id="4" name="Content Placeholder 2">
            <a:extLst>
              <a:ext uri="{FF2B5EF4-FFF2-40B4-BE49-F238E27FC236}">
                <a16:creationId xmlns:a16="http://schemas.microsoft.com/office/drawing/2014/main" id="{D894F645-C597-C193-4139-1A10250674B8}"/>
              </a:ext>
            </a:extLst>
          </p:cNvPr>
          <p:cNvSpPr txBox="1">
            <a:spLocks/>
          </p:cNvSpPr>
          <p:nvPr/>
        </p:nvSpPr>
        <p:spPr>
          <a:xfrm>
            <a:off x="1083732" y="3841050"/>
            <a:ext cx="11284825" cy="6899152"/>
          </a:xfrm>
          <a:prstGeom prst="rect">
            <a:avLst/>
          </a:prstGeom>
        </p:spPr>
        <p:txBody>
          <a:bodyPr vert="horz" lIns="91440" tIns="45720" rIns="91440" bIns="45720" rtlCol="0">
            <a:normAutofit/>
          </a:bodyPr>
          <a:lstStyle>
            <a:lvl1pPr marL="609608" indent="-609608" algn="l" defTabSz="812810" rtl="0" eaLnBrk="1" latinLnBrk="0" hangingPunct="1">
              <a:spcBef>
                <a:spcPts val="1778"/>
              </a:spcBef>
              <a:spcAft>
                <a:spcPts val="0"/>
              </a:spcAft>
              <a:buClr>
                <a:schemeClr val="accent1"/>
              </a:buClr>
              <a:buSzPct val="80000"/>
              <a:buFont typeface="Wingdings 3" charset="2"/>
              <a:buChar char=""/>
              <a:defRPr sz="3200" kern="1200">
                <a:solidFill>
                  <a:schemeClr val="tx1">
                    <a:lumMod val="75000"/>
                    <a:lumOff val="25000"/>
                  </a:schemeClr>
                </a:solidFill>
                <a:latin typeface="+mn-lt"/>
                <a:ea typeface="+mn-ea"/>
                <a:cs typeface="+mn-cs"/>
              </a:defRPr>
            </a:lvl1pPr>
            <a:lvl2pPr marL="1320817" indent="-508006" algn="l" defTabSz="812810" rtl="0" eaLnBrk="1" latinLnBrk="0" hangingPunct="1">
              <a:spcBef>
                <a:spcPts val="1778"/>
              </a:spcBef>
              <a:spcAft>
                <a:spcPts val="0"/>
              </a:spcAft>
              <a:buClr>
                <a:schemeClr val="accent1"/>
              </a:buClr>
              <a:buSzPct val="80000"/>
              <a:buFont typeface="Wingdings 3" charset="2"/>
              <a:buChar char=""/>
              <a:defRPr sz="2844" kern="1200">
                <a:solidFill>
                  <a:schemeClr val="tx1">
                    <a:lumMod val="75000"/>
                    <a:lumOff val="25000"/>
                  </a:schemeClr>
                </a:solidFill>
                <a:latin typeface="+mn-lt"/>
                <a:ea typeface="+mn-ea"/>
                <a:cs typeface="+mn-cs"/>
              </a:defRPr>
            </a:lvl2pPr>
            <a:lvl3pPr marL="2032025" indent="-406405" algn="l" defTabSz="812810" rtl="0" eaLnBrk="1" latinLnBrk="0" hangingPunct="1">
              <a:spcBef>
                <a:spcPts val="1778"/>
              </a:spcBef>
              <a:spcAft>
                <a:spcPts val="0"/>
              </a:spcAft>
              <a:buClr>
                <a:schemeClr val="accent1"/>
              </a:buClr>
              <a:buSzPct val="80000"/>
              <a:buFont typeface="Wingdings 3" charset="2"/>
              <a:buChar char=""/>
              <a:defRPr sz="2489" kern="1200">
                <a:solidFill>
                  <a:schemeClr val="tx1">
                    <a:lumMod val="75000"/>
                    <a:lumOff val="25000"/>
                  </a:schemeClr>
                </a:solidFill>
                <a:latin typeface="+mn-lt"/>
                <a:ea typeface="+mn-ea"/>
                <a:cs typeface="+mn-cs"/>
              </a:defRPr>
            </a:lvl3pPr>
            <a:lvl4pPr marL="2844836" indent="-406405" algn="l" defTabSz="812810" rtl="0" eaLnBrk="1" latinLnBrk="0" hangingPunct="1">
              <a:spcBef>
                <a:spcPts val="1778"/>
              </a:spcBef>
              <a:spcAft>
                <a:spcPts val="0"/>
              </a:spcAft>
              <a:buClr>
                <a:schemeClr val="accent1"/>
              </a:buClr>
              <a:buSzPct val="80000"/>
              <a:buFont typeface="Wingdings 3" charset="2"/>
              <a:buChar char=""/>
              <a:defRPr sz="2133" kern="1200">
                <a:solidFill>
                  <a:schemeClr val="tx1">
                    <a:lumMod val="75000"/>
                    <a:lumOff val="25000"/>
                  </a:schemeClr>
                </a:solidFill>
                <a:latin typeface="+mn-lt"/>
                <a:ea typeface="+mn-ea"/>
                <a:cs typeface="+mn-cs"/>
              </a:defRPr>
            </a:lvl4pPr>
            <a:lvl5pPr marL="3657646" indent="-406405" algn="l" defTabSz="812810" rtl="0" eaLnBrk="1" latinLnBrk="0" hangingPunct="1">
              <a:spcBef>
                <a:spcPts val="1778"/>
              </a:spcBef>
              <a:spcAft>
                <a:spcPts val="0"/>
              </a:spcAft>
              <a:buClr>
                <a:schemeClr val="accent1"/>
              </a:buClr>
              <a:buSzPct val="80000"/>
              <a:buFont typeface="Wingdings 3" charset="2"/>
              <a:buChar char=""/>
              <a:defRPr sz="2133" kern="1200">
                <a:solidFill>
                  <a:schemeClr val="tx1">
                    <a:lumMod val="75000"/>
                    <a:lumOff val="25000"/>
                  </a:schemeClr>
                </a:solidFill>
                <a:latin typeface="+mn-lt"/>
                <a:ea typeface="+mn-ea"/>
                <a:cs typeface="+mn-cs"/>
              </a:defRPr>
            </a:lvl5pPr>
            <a:lvl6pPr marL="4470456" indent="-406405" algn="l" defTabSz="812810" rtl="0" eaLnBrk="1" latinLnBrk="0" hangingPunct="1">
              <a:spcBef>
                <a:spcPts val="1778"/>
              </a:spcBef>
              <a:spcAft>
                <a:spcPts val="0"/>
              </a:spcAft>
              <a:buClr>
                <a:schemeClr val="accent1"/>
              </a:buClr>
              <a:buSzPct val="80000"/>
              <a:buFont typeface="Wingdings 3" charset="2"/>
              <a:buChar char=""/>
              <a:defRPr sz="2133" kern="1200">
                <a:solidFill>
                  <a:schemeClr val="tx1">
                    <a:lumMod val="75000"/>
                    <a:lumOff val="25000"/>
                  </a:schemeClr>
                </a:solidFill>
                <a:latin typeface="+mn-lt"/>
                <a:ea typeface="+mn-ea"/>
                <a:cs typeface="+mn-cs"/>
              </a:defRPr>
            </a:lvl6pPr>
            <a:lvl7pPr marL="5283266" indent="-406405" algn="l" defTabSz="812810" rtl="0" eaLnBrk="1" latinLnBrk="0" hangingPunct="1">
              <a:spcBef>
                <a:spcPts val="1778"/>
              </a:spcBef>
              <a:spcAft>
                <a:spcPts val="0"/>
              </a:spcAft>
              <a:buClr>
                <a:schemeClr val="accent1"/>
              </a:buClr>
              <a:buSzPct val="80000"/>
              <a:buFont typeface="Wingdings 3" charset="2"/>
              <a:buChar char=""/>
              <a:defRPr sz="2133" kern="1200">
                <a:solidFill>
                  <a:schemeClr val="tx1">
                    <a:lumMod val="75000"/>
                    <a:lumOff val="25000"/>
                  </a:schemeClr>
                </a:solidFill>
                <a:latin typeface="+mn-lt"/>
                <a:ea typeface="+mn-ea"/>
                <a:cs typeface="+mn-cs"/>
              </a:defRPr>
            </a:lvl7pPr>
            <a:lvl8pPr marL="6096076" indent="-406405" algn="l" defTabSz="812810" rtl="0" eaLnBrk="1" latinLnBrk="0" hangingPunct="1">
              <a:spcBef>
                <a:spcPts val="1778"/>
              </a:spcBef>
              <a:spcAft>
                <a:spcPts val="0"/>
              </a:spcAft>
              <a:buClr>
                <a:schemeClr val="accent1"/>
              </a:buClr>
              <a:buSzPct val="80000"/>
              <a:buFont typeface="Wingdings 3" charset="2"/>
              <a:buChar char=""/>
              <a:defRPr sz="2133" kern="1200">
                <a:solidFill>
                  <a:schemeClr val="tx1">
                    <a:lumMod val="75000"/>
                    <a:lumOff val="25000"/>
                  </a:schemeClr>
                </a:solidFill>
                <a:latin typeface="+mn-lt"/>
                <a:ea typeface="+mn-ea"/>
                <a:cs typeface="+mn-cs"/>
              </a:defRPr>
            </a:lvl8pPr>
            <a:lvl9pPr marL="6908886" indent="-406405" algn="l" defTabSz="812810" rtl="0" eaLnBrk="1" latinLnBrk="0" hangingPunct="1">
              <a:spcBef>
                <a:spcPts val="1778"/>
              </a:spcBef>
              <a:spcAft>
                <a:spcPts val="0"/>
              </a:spcAft>
              <a:buClr>
                <a:schemeClr val="accent1"/>
              </a:buClr>
              <a:buSzPct val="80000"/>
              <a:buFont typeface="Wingdings 3" charset="2"/>
              <a:buChar char=""/>
              <a:defRPr sz="2133" kern="1200">
                <a:solidFill>
                  <a:schemeClr val="tx1">
                    <a:lumMod val="75000"/>
                    <a:lumOff val="25000"/>
                  </a:schemeClr>
                </a:solidFill>
                <a:latin typeface="+mn-lt"/>
                <a:ea typeface="+mn-ea"/>
                <a:cs typeface="+mn-cs"/>
              </a:defRPr>
            </a:lvl9pPr>
          </a:lstStyle>
          <a:p>
            <a:pPr fontAlgn="base"/>
            <a:r>
              <a:rPr lang="en-US" sz="4400" dirty="0">
                <a:solidFill>
                  <a:srgbClr val="000080"/>
                </a:solidFill>
              </a:rPr>
              <a:t>Without Notice</a:t>
            </a:r>
          </a:p>
        </p:txBody>
      </p:sp>
    </p:spTree>
    <p:extLst>
      <p:ext uri="{BB962C8B-B14F-4D97-AF65-F5344CB8AC3E}">
        <p14:creationId xmlns:p14="http://schemas.microsoft.com/office/powerpoint/2010/main" val="16613723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FEFB178-DC8A-943B-DC9E-35A69DDFC83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B73F505-ECB6-F5F9-72F9-A21C6A2EFDE4}"/>
              </a:ext>
            </a:extLst>
          </p:cNvPr>
          <p:cNvSpPr>
            <a:spLocks noGrp="1"/>
          </p:cNvSpPr>
          <p:nvPr>
            <p:ph type="title"/>
          </p:nvPr>
        </p:nvSpPr>
        <p:spPr/>
        <p:txBody>
          <a:bodyPr/>
          <a:lstStyle/>
          <a:p>
            <a:r>
              <a:rPr lang="en-US" dirty="0">
                <a:solidFill>
                  <a:srgbClr val="000080"/>
                </a:solidFill>
                <a:latin typeface="Century Schoolbook" panose="02040604050505020304" pitchFamily="18" charset="0"/>
              </a:rPr>
              <a:t>What Does Title 21 §351 Really Mean?</a:t>
            </a:r>
          </a:p>
        </p:txBody>
      </p:sp>
      <p:sp>
        <p:nvSpPr>
          <p:cNvPr id="3" name="Content Placeholder 2">
            <a:extLst>
              <a:ext uri="{FF2B5EF4-FFF2-40B4-BE49-F238E27FC236}">
                <a16:creationId xmlns:a16="http://schemas.microsoft.com/office/drawing/2014/main" id="{3562BB33-DF2C-BD3F-1328-48F428416DEB}"/>
              </a:ext>
            </a:extLst>
          </p:cNvPr>
          <p:cNvSpPr>
            <a:spLocks noGrp="1"/>
          </p:cNvSpPr>
          <p:nvPr>
            <p:ph idx="1"/>
          </p:nvPr>
        </p:nvSpPr>
        <p:spPr>
          <a:xfrm>
            <a:off x="1083732" y="3431821"/>
            <a:ext cx="11058649" cy="7676445"/>
          </a:xfrm>
        </p:spPr>
        <p:txBody>
          <a:bodyPr>
            <a:normAutofit lnSpcReduction="10000"/>
          </a:bodyPr>
          <a:lstStyle/>
          <a:p>
            <a:pPr marL="0" indent="0">
              <a:buNone/>
            </a:pPr>
            <a:endParaRPr lang="en-US" dirty="0"/>
          </a:p>
          <a:p>
            <a:endParaRPr lang="en-US" dirty="0"/>
          </a:p>
          <a:p>
            <a:pPr lvl="1" fontAlgn="base"/>
            <a:r>
              <a:rPr lang="en-US" sz="3600" dirty="0">
                <a:solidFill>
                  <a:srgbClr val="000080"/>
                </a:solidFill>
              </a:rPr>
              <a:t>Because constructive notice is not limited to instruments of record, a subsequent purchaser may be bound by constructive notice of a prior unrecorded agreement. </a:t>
            </a:r>
          </a:p>
          <a:p>
            <a:pPr lvl="1" fontAlgn="base"/>
            <a:r>
              <a:rPr lang="en-US" sz="3600" dirty="0">
                <a:solidFill>
                  <a:srgbClr val="000080"/>
                </a:solidFill>
              </a:rPr>
              <a:t>This is true because the subsequent purchaser could have learned of facts that may affect his title by inquiry of persons in possession or others who the purchaser reasonably believes know such facts.</a:t>
            </a:r>
          </a:p>
          <a:p>
            <a:pPr lvl="1" fontAlgn="base"/>
            <a:r>
              <a:rPr lang="en-US" sz="3600" u="sng" dirty="0">
                <a:solidFill>
                  <a:srgbClr val="000080"/>
                </a:solidFill>
                <a:hlinkClick r:id="rId2">
                  <a:extLst>
                    <a:ext uri="{A12FA001-AC4F-418D-AE19-62706E023703}">
                      <ahyp:hlinkClr xmlns:ahyp="http://schemas.microsoft.com/office/drawing/2018/hyperlinkcolor" val="tx"/>
                    </a:ext>
                  </a:extLst>
                </a:hlinkClick>
              </a:rPr>
              <a:t>Long John Silver's, Inc. v. Fiore</a:t>
            </a:r>
            <a:r>
              <a:rPr lang="en-US" sz="3600" dirty="0">
                <a:solidFill>
                  <a:srgbClr val="000080"/>
                </a:solidFill>
                <a:hlinkClick r:id="rId2">
                  <a:extLst>
                    <a:ext uri="{A12FA001-AC4F-418D-AE19-62706E023703}">
                      <ahyp:hlinkClr xmlns:ahyp="http://schemas.microsoft.com/office/drawing/2018/hyperlinkcolor" val="tx"/>
                    </a:ext>
                  </a:extLst>
                </a:hlinkClick>
              </a:rPr>
              <a:t>, 255 Pa. Super. 183, 190 (1978)</a:t>
            </a:r>
            <a:endParaRPr lang="en-US" sz="3600" dirty="0">
              <a:solidFill>
                <a:srgbClr val="000080"/>
              </a:solidFill>
            </a:endParaRPr>
          </a:p>
        </p:txBody>
      </p:sp>
      <p:sp>
        <p:nvSpPr>
          <p:cNvPr id="4" name="Content Placeholder 2">
            <a:extLst>
              <a:ext uri="{FF2B5EF4-FFF2-40B4-BE49-F238E27FC236}">
                <a16:creationId xmlns:a16="http://schemas.microsoft.com/office/drawing/2014/main" id="{3A4EDA0A-BE10-A33D-E817-A70FA41C2A72}"/>
              </a:ext>
            </a:extLst>
          </p:cNvPr>
          <p:cNvSpPr txBox="1">
            <a:spLocks/>
          </p:cNvSpPr>
          <p:nvPr/>
        </p:nvSpPr>
        <p:spPr>
          <a:xfrm>
            <a:off x="1083732" y="3841050"/>
            <a:ext cx="11284825" cy="6899152"/>
          </a:xfrm>
          <a:prstGeom prst="rect">
            <a:avLst/>
          </a:prstGeom>
        </p:spPr>
        <p:txBody>
          <a:bodyPr vert="horz" lIns="91440" tIns="45720" rIns="91440" bIns="45720" rtlCol="0">
            <a:normAutofit/>
          </a:bodyPr>
          <a:lstStyle>
            <a:lvl1pPr marL="609608" indent="-609608" algn="l" defTabSz="812810" rtl="0" eaLnBrk="1" latinLnBrk="0" hangingPunct="1">
              <a:spcBef>
                <a:spcPts val="1778"/>
              </a:spcBef>
              <a:spcAft>
                <a:spcPts val="0"/>
              </a:spcAft>
              <a:buClr>
                <a:schemeClr val="accent1"/>
              </a:buClr>
              <a:buSzPct val="80000"/>
              <a:buFont typeface="Wingdings 3" charset="2"/>
              <a:buChar char=""/>
              <a:defRPr sz="3200" kern="1200">
                <a:solidFill>
                  <a:schemeClr val="tx1">
                    <a:lumMod val="75000"/>
                    <a:lumOff val="25000"/>
                  </a:schemeClr>
                </a:solidFill>
                <a:latin typeface="+mn-lt"/>
                <a:ea typeface="+mn-ea"/>
                <a:cs typeface="+mn-cs"/>
              </a:defRPr>
            </a:lvl1pPr>
            <a:lvl2pPr marL="1320817" indent="-508006" algn="l" defTabSz="812810" rtl="0" eaLnBrk="1" latinLnBrk="0" hangingPunct="1">
              <a:spcBef>
                <a:spcPts val="1778"/>
              </a:spcBef>
              <a:spcAft>
                <a:spcPts val="0"/>
              </a:spcAft>
              <a:buClr>
                <a:schemeClr val="accent1"/>
              </a:buClr>
              <a:buSzPct val="80000"/>
              <a:buFont typeface="Wingdings 3" charset="2"/>
              <a:buChar char=""/>
              <a:defRPr sz="2844" kern="1200">
                <a:solidFill>
                  <a:schemeClr val="tx1">
                    <a:lumMod val="75000"/>
                    <a:lumOff val="25000"/>
                  </a:schemeClr>
                </a:solidFill>
                <a:latin typeface="+mn-lt"/>
                <a:ea typeface="+mn-ea"/>
                <a:cs typeface="+mn-cs"/>
              </a:defRPr>
            </a:lvl2pPr>
            <a:lvl3pPr marL="2032025" indent="-406405" algn="l" defTabSz="812810" rtl="0" eaLnBrk="1" latinLnBrk="0" hangingPunct="1">
              <a:spcBef>
                <a:spcPts val="1778"/>
              </a:spcBef>
              <a:spcAft>
                <a:spcPts val="0"/>
              </a:spcAft>
              <a:buClr>
                <a:schemeClr val="accent1"/>
              </a:buClr>
              <a:buSzPct val="80000"/>
              <a:buFont typeface="Wingdings 3" charset="2"/>
              <a:buChar char=""/>
              <a:defRPr sz="2489" kern="1200">
                <a:solidFill>
                  <a:schemeClr val="tx1">
                    <a:lumMod val="75000"/>
                    <a:lumOff val="25000"/>
                  </a:schemeClr>
                </a:solidFill>
                <a:latin typeface="+mn-lt"/>
                <a:ea typeface="+mn-ea"/>
                <a:cs typeface="+mn-cs"/>
              </a:defRPr>
            </a:lvl3pPr>
            <a:lvl4pPr marL="2844836" indent="-406405" algn="l" defTabSz="812810" rtl="0" eaLnBrk="1" latinLnBrk="0" hangingPunct="1">
              <a:spcBef>
                <a:spcPts val="1778"/>
              </a:spcBef>
              <a:spcAft>
                <a:spcPts val="0"/>
              </a:spcAft>
              <a:buClr>
                <a:schemeClr val="accent1"/>
              </a:buClr>
              <a:buSzPct val="80000"/>
              <a:buFont typeface="Wingdings 3" charset="2"/>
              <a:buChar char=""/>
              <a:defRPr sz="2133" kern="1200">
                <a:solidFill>
                  <a:schemeClr val="tx1">
                    <a:lumMod val="75000"/>
                    <a:lumOff val="25000"/>
                  </a:schemeClr>
                </a:solidFill>
                <a:latin typeface="+mn-lt"/>
                <a:ea typeface="+mn-ea"/>
                <a:cs typeface="+mn-cs"/>
              </a:defRPr>
            </a:lvl4pPr>
            <a:lvl5pPr marL="3657646" indent="-406405" algn="l" defTabSz="812810" rtl="0" eaLnBrk="1" latinLnBrk="0" hangingPunct="1">
              <a:spcBef>
                <a:spcPts val="1778"/>
              </a:spcBef>
              <a:spcAft>
                <a:spcPts val="0"/>
              </a:spcAft>
              <a:buClr>
                <a:schemeClr val="accent1"/>
              </a:buClr>
              <a:buSzPct val="80000"/>
              <a:buFont typeface="Wingdings 3" charset="2"/>
              <a:buChar char=""/>
              <a:defRPr sz="2133" kern="1200">
                <a:solidFill>
                  <a:schemeClr val="tx1">
                    <a:lumMod val="75000"/>
                    <a:lumOff val="25000"/>
                  </a:schemeClr>
                </a:solidFill>
                <a:latin typeface="+mn-lt"/>
                <a:ea typeface="+mn-ea"/>
                <a:cs typeface="+mn-cs"/>
              </a:defRPr>
            </a:lvl5pPr>
            <a:lvl6pPr marL="4470456" indent="-406405" algn="l" defTabSz="812810" rtl="0" eaLnBrk="1" latinLnBrk="0" hangingPunct="1">
              <a:spcBef>
                <a:spcPts val="1778"/>
              </a:spcBef>
              <a:spcAft>
                <a:spcPts val="0"/>
              </a:spcAft>
              <a:buClr>
                <a:schemeClr val="accent1"/>
              </a:buClr>
              <a:buSzPct val="80000"/>
              <a:buFont typeface="Wingdings 3" charset="2"/>
              <a:buChar char=""/>
              <a:defRPr sz="2133" kern="1200">
                <a:solidFill>
                  <a:schemeClr val="tx1">
                    <a:lumMod val="75000"/>
                    <a:lumOff val="25000"/>
                  </a:schemeClr>
                </a:solidFill>
                <a:latin typeface="+mn-lt"/>
                <a:ea typeface="+mn-ea"/>
                <a:cs typeface="+mn-cs"/>
              </a:defRPr>
            </a:lvl6pPr>
            <a:lvl7pPr marL="5283266" indent="-406405" algn="l" defTabSz="812810" rtl="0" eaLnBrk="1" latinLnBrk="0" hangingPunct="1">
              <a:spcBef>
                <a:spcPts val="1778"/>
              </a:spcBef>
              <a:spcAft>
                <a:spcPts val="0"/>
              </a:spcAft>
              <a:buClr>
                <a:schemeClr val="accent1"/>
              </a:buClr>
              <a:buSzPct val="80000"/>
              <a:buFont typeface="Wingdings 3" charset="2"/>
              <a:buChar char=""/>
              <a:defRPr sz="2133" kern="1200">
                <a:solidFill>
                  <a:schemeClr val="tx1">
                    <a:lumMod val="75000"/>
                    <a:lumOff val="25000"/>
                  </a:schemeClr>
                </a:solidFill>
                <a:latin typeface="+mn-lt"/>
                <a:ea typeface="+mn-ea"/>
                <a:cs typeface="+mn-cs"/>
              </a:defRPr>
            </a:lvl7pPr>
            <a:lvl8pPr marL="6096076" indent="-406405" algn="l" defTabSz="812810" rtl="0" eaLnBrk="1" latinLnBrk="0" hangingPunct="1">
              <a:spcBef>
                <a:spcPts val="1778"/>
              </a:spcBef>
              <a:spcAft>
                <a:spcPts val="0"/>
              </a:spcAft>
              <a:buClr>
                <a:schemeClr val="accent1"/>
              </a:buClr>
              <a:buSzPct val="80000"/>
              <a:buFont typeface="Wingdings 3" charset="2"/>
              <a:buChar char=""/>
              <a:defRPr sz="2133" kern="1200">
                <a:solidFill>
                  <a:schemeClr val="tx1">
                    <a:lumMod val="75000"/>
                    <a:lumOff val="25000"/>
                  </a:schemeClr>
                </a:solidFill>
                <a:latin typeface="+mn-lt"/>
                <a:ea typeface="+mn-ea"/>
                <a:cs typeface="+mn-cs"/>
              </a:defRPr>
            </a:lvl8pPr>
            <a:lvl9pPr marL="6908886" indent="-406405" algn="l" defTabSz="812810" rtl="0" eaLnBrk="1" latinLnBrk="0" hangingPunct="1">
              <a:spcBef>
                <a:spcPts val="1778"/>
              </a:spcBef>
              <a:spcAft>
                <a:spcPts val="0"/>
              </a:spcAft>
              <a:buClr>
                <a:schemeClr val="accent1"/>
              </a:buClr>
              <a:buSzPct val="80000"/>
              <a:buFont typeface="Wingdings 3" charset="2"/>
              <a:buChar char=""/>
              <a:defRPr sz="2133" kern="1200">
                <a:solidFill>
                  <a:schemeClr val="tx1">
                    <a:lumMod val="75000"/>
                    <a:lumOff val="25000"/>
                  </a:schemeClr>
                </a:solidFill>
                <a:latin typeface="+mn-lt"/>
                <a:ea typeface="+mn-ea"/>
                <a:cs typeface="+mn-cs"/>
              </a:defRPr>
            </a:lvl9pPr>
          </a:lstStyle>
          <a:p>
            <a:pPr fontAlgn="base"/>
            <a:r>
              <a:rPr lang="en-US" sz="4400" dirty="0">
                <a:solidFill>
                  <a:srgbClr val="000080"/>
                </a:solidFill>
              </a:rPr>
              <a:t>Without Notice</a:t>
            </a:r>
          </a:p>
        </p:txBody>
      </p:sp>
    </p:spTree>
    <p:extLst>
      <p:ext uri="{BB962C8B-B14F-4D97-AF65-F5344CB8AC3E}">
        <p14:creationId xmlns:p14="http://schemas.microsoft.com/office/powerpoint/2010/main" val="39165701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5FCBEF"/>
      </a:accent1>
      <a:accent2>
        <a:srgbClr val="2E83C3"/>
      </a:accent2>
      <a:accent3>
        <a:srgbClr val="42D0A2"/>
      </a:accent3>
      <a:accent4>
        <a:srgbClr val="2E946B"/>
      </a:accent4>
      <a:accent5>
        <a:srgbClr val="42B051"/>
      </a:accent5>
      <a:accent6>
        <a:srgbClr val="96D141"/>
      </a:accent6>
      <a:hlink>
        <a:srgbClr val="3FCDE7"/>
      </a:hlink>
      <a:folHlink>
        <a:srgbClr val="A9D3E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0B5AB586-D108-4FC1-8368-649FE654B89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TaxCatchAll xmlns="aac0d99a-df55-47ed-9aea-45d1bca4bef7" xsi:nil="true"/>
    <lcf76f155ced4ddcb4097134ff3c332f xmlns="b492f001-0c88-4196-863d-0045510178fd">
      <Terms xmlns="http://schemas.microsoft.com/office/infopath/2007/PartnerControls"/>
    </lcf76f155ced4ddcb4097134ff3c332f>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E3A8B7897D8BE844BE6082169F276694" ma:contentTypeVersion="13" ma:contentTypeDescription="Create a new document." ma:contentTypeScope="" ma:versionID="da76aff82a577b13b871b2233d9e4b96">
  <xsd:schema xmlns:xsd="http://www.w3.org/2001/XMLSchema" xmlns:xs="http://www.w3.org/2001/XMLSchema" xmlns:p="http://schemas.microsoft.com/office/2006/metadata/properties" xmlns:ns2="b492f001-0c88-4196-863d-0045510178fd" xmlns:ns3="aac0d99a-df55-47ed-9aea-45d1bca4bef7" targetNamespace="http://schemas.microsoft.com/office/2006/metadata/properties" ma:root="true" ma:fieldsID="9d663600df3cd30cd13cd90ebc1ad24c" ns2:_="" ns3:_="">
    <xsd:import namespace="b492f001-0c88-4196-863d-0045510178fd"/>
    <xsd:import namespace="aac0d99a-df55-47ed-9aea-45d1bca4bef7"/>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2:lcf76f155ced4ddcb4097134ff3c332f" minOccurs="0"/>
                <xsd:element ref="ns3:TaxCatchAll" minOccurs="0"/>
                <xsd:element ref="ns2:MediaServiceDateTaken" minOccurs="0"/>
                <xsd:element ref="ns2:MediaServiceOCR" minOccurs="0"/>
                <xsd:element ref="ns2:MediaServiceGenerationTime" minOccurs="0"/>
                <xsd:element ref="ns2:MediaServiceEventHashCode" minOccurs="0"/>
                <xsd:element ref="ns2:MediaLengthInSeconds"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492f001-0c88-4196-863d-0045510178f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9a74d29e-40dc-4f0f-8d64-898e67491ee1" ma:termSetId="09814cd3-568e-fe90-9814-8d621ff8fb84" ma:anchorId="fba54fb3-c3e1-fe81-a776-ca4b69148c4d" ma:open="true" ma:isKeyword="false">
      <xsd:complexType>
        <xsd:sequence>
          <xsd:element ref="pc:Terms" minOccurs="0" maxOccurs="1"/>
        </xsd:sequence>
      </xsd:complexType>
    </xsd:element>
    <xsd:element name="MediaServiceDateTaken" ma:index="15" nillable="true" ma:displayName="MediaServiceDateTaken" ma:hidden="true" ma:indexed="true" ma:internalName="MediaServiceDateTaken"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LengthInSeconds" ma:index="19" nillable="true" ma:displayName="MediaLengthInSeconds" ma:hidden="true" ma:internalName="MediaLengthInSeconds" ma:readOnly="true">
      <xsd:simpleType>
        <xsd:restriction base="dms:Unknown"/>
      </xsd:simpleType>
    </xsd:element>
    <xsd:element name="MediaServiceLocation" ma:index="20" nillable="true" ma:displayName="Location" ma:indexed="true"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aac0d99a-df55-47ed-9aea-45d1bca4bef7" elementFormDefault="qualified">
    <xsd:import namespace="http://schemas.microsoft.com/office/2006/documentManagement/types"/>
    <xsd:import namespace="http://schemas.microsoft.com/office/infopath/2007/PartnerControls"/>
    <xsd:element name="TaxCatchAll" ma:index="14" nillable="true" ma:displayName="Taxonomy Catch All Column" ma:hidden="true" ma:list="{053e6866-181f-46b2-8f93-a3c70d8b3df2}" ma:internalName="TaxCatchAll" ma:showField="CatchAllData" ma:web="aac0d99a-df55-47ed-9aea-45d1bca4bef7">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F6E1800F-8E65-491C-B369-F16FFB779CFA}">
  <ds:schemaRefs>
    <ds:schemaRef ds:uri="http://schemas.microsoft.com/sharepoint/v3/contenttype/forms"/>
  </ds:schemaRefs>
</ds:datastoreItem>
</file>

<file path=customXml/itemProps2.xml><?xml version="1.0" encoding="utf-8"?>
<ds:datastoreItem xmlns:ds="http://schemas.openxmlformats.org/officeDocument/2006/customXml" ds:itemID="{08646FBD-901A-45ED-AABD-E008554A2C66}">
  <ds:schemaRefs>
    <ds:schemaRef ds:uri="http://schemas.microsoft.com/office/2006/metadata/properties"/>
    <ds:schemaRef ds:uri="http://schemas.microsoft.com/office/infopath/2007/PartnerControls"/>
    <ds:schemaRef ds:uri="a620f85e-d140-4835-9eeb-147d08c1fb18"/>
    <ds:schemaRef ds:uri="28023b2c-69cc-4cb2-b838-3174b53d52c3"/>
    <ds:schemaRef ds:uri="aac0d99a-df55-47ed-9aea-45d1bca4bef7"/>
    <ds:schemaRef ds:uri="b492f001-0c88-4196-863d-0045510178fd"/>
  </ds:schemaRefs>
</ds:datastoreItem>
</file>

<file path=customXml/itemProps3.xml><?xml version="1.0" encoding="utf-8"?>
<ds:datastoreItem xmlns:ds="http://schemas.openxmlformats.org/officeDocument/2006/customXml" ds:itemID="{35BCF6FC-748D-4B42-B93F-28C3B955324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b492f001-0c88-4196-863d-0045510178fd"/>
    <ds:schemaRef ds:uri="aac0d99a-df55-47ed-9aea-45d1bca4bef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Facet</Template>
  <TotalTime>998</TotalTime>
  <Words>1965</Words>
  <Application>Microsoft Office PowerPoint</Application>
  <PresentationFormat>Custom</PresentationFormat>
  <Paragraphs>151</Paragraphs>
  <Slides>42</Slides>
  <Notes>0</Notes>
  <HiddenSlides>0</HiddenSlides>
  <MMClips>0</MMClips>
  <ScaleCrop>false</ScaleCrop>
  <HeadingPairs>
    <vt:vector size="8" baseType="variant">
      <vt:variant>
        <vt:lpstr>Fonts Used</vt:lpstr>
      </vt:variant>
      <vt:variant>
        <vt:i4>5</vt:i4>
      </vt:variant>
      <vt:variant>
        <vt:lpstr>Theme</vt:lpstr>
      </vt:variant>
      <vt:variant>
        <vt:i4>1</vt:i4>
      </vt:variant>
      <vt:variant>
        <vt:lpstr>Embedded OLE Servers</vt:lpstr>
      </vt:variant>
      <vt:variant>
        <vt:i4>1</vt:i4>
      </vt:variant>
      <vt:variant>
        <vt:lpstr>Slide Titles</vt:lpstr>
      </vt:variant>
      <vt:variant>
        <vt:i4>42</vt:i4>
      </vt:variant>
    </vt:vector>
  </HeadingPairs>
  <TitlesOfParts>
    <vt:vector size="49" baseType="lpstr">
      <vt:lpstr>Aptos</vt:lpstr>
      <vt:lpstr>Arial</vt:lpstr>
      <vt:lpstr>Century Schoolbook</vt:lpstr>
      <vt:lpstr>Trebuchet MS</vt:lpstr>
      <vt:lpstr>Wingdings 3</vt:lpstr>
      <vt:lpstr>Facet</vt:lpstr>
      <vt:lpstr>PDF</vt:lpstr>
      <vt:lpstr>Using Junior Senior Deed Rights in Solving a Boundary</vt:lpstr>
      <vt:lpstr>BIO of Kevin Norris</vt:lpstr>
      <vt:lpstr>Disclosure</vt:lpstr>
      <vt:lpstr>What Are Junior / Senior Deed Rights?</vt:lpstr>
      <vt:lpstr>PowerPoint Presentation</vt:lpstr>
      <vt:lpstr>What Does Title 21 §351 Really Mean?</vt:lpstr>
      <vt:lpstr>What Does Title 21 §351 Really Mean?</vt:lpstr>
      <vt:lpstr>What Does Title 21 §351 Really Mean?</vt:lpstr>
      <vt:lpstr>What Does Title 21 §351 Really Mean?</vt:lpstr>
      <vt:lpstr>What Does This Mean for Surveyors and Boundary Decisions?</vt:lpstr>
      <vt:lpstr>What Does This Mean for Surveyors and Boundary Decisions?</vt:lpstr>
      <vt:lpstr>STORY TIME</vt:lpstr>
      <vt:lpstr>Parol Evidence a Hearsay Exception</vt:lpstr>
      <vt:lpstr>PowerPoint Presentation</vt:lpstr>
      <vt:lpstr>PowerPoint Presentation</vt:lpstr>
      <vt:lpstr>IMPORTANCE OF PAROL EVIDENCE</vt:lpstr>
      <vt:lpstr>APPLICATION OF THE STATUTE</vt:lpstr>
      <vt:lpstr>DEED RESEARCH</vt:lpstr>
      <vt:lpstr>DEED RESEARCH</vt:lpstr>
      <vt:lpstr>DEED RESEARCH</vt:lpstr>
      <vt:lpstr>DEED MOSAIC  1906</vt:lpstr>
      <vt:lpstr>DEED MOSAIC 1944 (OVER EVIDENCE)</vt:lpstr>
      <vt:lpstr>DEED MOSAIC 1947 (OVER EVIDENCE)</vt:lpstr>
      <vt:lpstr>DEED MOSAIC 1952 (OVER EVIDENCE)</vt:lpstr>
      <vt:lpstr>DEED MOSAIC 1954 (OVER EVIDENCE)</vt:lpstr>
      <vt:lpstr>DEED MOSAIC 1954 (OVER EVIDENCE)</vt:lpstr>
      <vt:lpstr>DEED MOSAIC 1955 (OVER EVIDENCE)</vt:lpstr>
      <vt:lpstr>WHAT IS NEXT</vt:lpstr>
      <vt:lpstr>WHAT IS NEXT</vt:lpstr>
      <vt:lpstr>PowerPoint Presentation</vt:lpstr>
      <vt:lpstr>WAS A BOUNDARY SURVEY THE SOLUTION?</vt:lpstr>
      <vt:lpstr>QUIET TITLE ACTION</vt:lpstr>
      <vt:lpstr>QUIET TITLE ACTION</vt:lpstr>
      <vt:lpstr>The Rest of the Story (Paul Harvey Style)</vt:lpstr>
      <vt:lpstr>The Rest of the Story (Paul Harvey Style)</vt:lpstr>
      <vt:lpstr>The Rest of the Story (Paul Harvey Style) Part 2</vt:lpstr>
      <vt:lpstr>The Rest of the Story (Paul Harvey Style) Part 2</vt:lpstr>
      <vt:lpstr>The Rest of the Story (Paul Harvey Style) Part 3 </vt:lpstr>
      <vt:lpstr>The Rest of the Story (Paul Harvey Style) Part 3 </vt:lpstr>
      <vt:lpstr>STILL NEEDING RESOLUTION</vt:lpstr>
      <vt:lpstr>STILL NEEDING RESOLUTION</vt:lpstr>
      <vt:lpstr>Contact Information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Kevin Norris</dc:creator>
  <cp:lastModifiedBy>Kevin Norris</cp:lastModifiedBy>
  <cp:revision>4</cp:revision>
  <dcterms:created xsi:type="dcterms:W3CDTF">2024-10-18T16:30:01Z</dcterms:created>
  <dcterms:modified xsi:type="dcterms:W3CDTF">2026-01-12T08:41:40Z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ediaServiceImageTags">
    <vt:lpwstr/>
  </property>
  <property fmtid="{D5CDD505-2E9C-101B-9397-08002B2CF9AE}" pid="3" name="ContentTypeId">
    <vt:lpwstr>0x010100E3A8B7897D8BE844BE6082169F276694</vt:lpwstr>
  </property>
</Properties>
</file>